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  <p:sldMasterId id="2147483675" r:id="rId2"/>
    <p:sldMasterId id="2147483710" r:id="rId3"/>
    <p:sldMasterId id="2147483719" r:id="rId4"/>
    <p:sldMasterId id="2147483726" r:id="rId5"/>
    <p:sldMasterId id="2147483733" r:id="rId6"/>
    <p:sldMasterId id="2147483796" r:id="rId7"/>
  </p:sldMasterIdLst>
  <p:notesMasterIdLst>
    <p:notesMasterId r:id="rId28"/>
  </p:notesMasterIdLst>
  <p:handoutMasterIdLst>
    <p:handoutMasterId r:id="rId29"/>
  </p:handoutMasterIdLst>
  <p:sldIdLst>
    <p:sldId id="355" r:id="rId8"/>
    <p:sldId id="428" r:id="rId9"/>
    <p:sldId id="431" r:id="rId10"/>
    <p:sldId id="432" r:id="rId11"/>
    <p:sldId id="430" r:id="rId12"/>
    <p:sldId id="434" r:id="rId13"/>
    <p:sldId id="436" r:id="rId14"/>
    <p:sldId id="451" r:id="rId15"/>
    <p:sldId id="453" r:id="rId16"/>
    <p:sldId id="454" r:id="rId17"/>
    <p:sldId id="450" r:id="rId18"/>
    <p:sldId id="438" r:id="rId19"/>
    <p:sldId id="440" r:id="rId20"/>
    <p:sldId id="442" r:id="rId21"/>
    <p:sldId id="447" r:id="rId22"/>
    <p:sldId id="446" r:id="rId23"/>
    <p:sldId id="448" r:id="rId24"/>
    <p:sldId id="449" r:id="rId25"/>
    <p:sldId id="445" r:id="rId26"/>
    <p:sldId id="359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3"/>
    <a:srgbClr val="837566"/>
    <a:srgbClr val="FFFFFF"/>
    <a:srgbClr val="80A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0444" autoAdjust="0"/>
  </p:normalViewPr>
  <p:slideViewPr>
    <p:cSldViewPr snapToGrid="0">
      <p:cViewPr>
        <p:scale>
          <a:sx n="98" d="100"/>
          <a:sy n="98" d="100"/>
        </p:scale>
        <p:origin x="872" y="26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46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far iqbal" userId="5f88d52b8e9ffa26" providerId="LiveId" clId="{07C6ECF9-7941-4777-915A-D70C49BBC254}"/>
    <pc:docChg chg="undo custSel modSld">
      <pc:chgData name="zafar iqbal" userId="5f88d52b8e9ffa26" providerId="LiveId" clId="{07C6ECF9-7941-4777-915A-D70C49BBC254}" dt="2021-02-25T04:17:57.672" v="58" actId="20577"/>
      <pc:docMkLst>
        <pc:docMk/>
      </pc:docMkLst>
      <pc:sldChg chg="modSp mod">
        <pc:chgData name="zafar iqbal" userId="5f88d52b8e9ffa26" providerId="LiveId" clId="{07C6ECF9-7941-4777-915A-D70C49BBC254}" dt="2021-02-25T04:17:57.672" v="58" actId="20577"/>
        <pc:sldMkLst>
          <pc:docMk/>
          <pc:sldMk cId="2563994209" sldId="474"/>
        </pc:sldMkLst>
        <pc:spChg chg="mod">
          <ac:chgData name="zafar iqbal" userId="5f88d52b8e9ffa26" providerId="LiveId" clId="{07C6ECF9-7941-4777-915A-D70C49BBC254}" dt="2021-02-25T04:17:57.672" v="58" actId="20577"/>
          <ac:spMkLst>
            <pc:docMk/>
            <pc:sldMk cId="2563994209" sldId="474"/>
            <ac:spMk id="3" creationId="{968DC0D6-9FC8-4188-A8E9-7A335E83E152}"/>
          </ac:spMkLst>
        </pc:spChg>
      </pc:sldChg>
    </pc:docChg>
  </pc:docChgLst>
  <pc:docChgLst>
    <pc:chgData name="zafar iqbal" userId="5f88d52b8e9ffa26" providerId="LiveId" clId="{CA070481-09A4-4EE3-8807-2F592D0193DE}"/>
    <pc:docChg chg="undo redo custSel mod addSld delSld modSld sldOrd modMainMaster">
      <pc:chgData name="zafar iqbal" userId="5f88d52b8e9ffa26" providerId="LiveId" clId="{CA070481-09A4-4EE3-8807-2F592D0193DE}" dt="2020-09-27T03:32:07.463" v="14973"/>
      <pc:docMkLst>
        <pc:docMk/>
      </pc:docMkLst>
      <pc:sldChg chg="addSp delSp modSp mod setBg">
        <pc:chgData name="zafar iqbal" userId="5f88d52b8e9ffa26" providerId="LiveId" clId="{CA070481-09A4-4EE3-8807-2F592D0193DE}" dt="2020-09-22T17:01:00.944" v="97" actId="26606"/>
        <pc:sldMkLst>
          <pc:docMk/>
          <pc:sldMk cId="2525465595" sldId="355"/>
        </pc:sldMkLst>
        <pc:spChg chg="mod">
          <ac:chgData name="zafar iqbal" userId="5f88d52b8e9ffa26" providerId="LiveId" clId="{CA070481-09A4-4EE3-8807-2F592D0193DE}" dt="2020-09-22T17:01:00.944" v="97" actId="26606"/>
          <ac:spMkLst>
            <pc:docMk/>
            <pc:sldMk cId="2525465595" sldId="355"/>
            <ac:spMk id="5" creationId="{00000000-0000-0000-0000-000000000000}"/>
          </ac:spMkLst>
        </pc:spChg>
        <pc:spChg chg="mod">
          <ac:chgData name="zafar iqbal" userId="5f88d52b8e9ffa26" providerId="LiveId" clId="{CA070481-09A4-4EE3-8807-2F592D0193DE}" dt="2020-09-22T17:01:00.944" v="97" actId="26606"/>
          <ac:spMkLst>
            <pc:docMk/>
            <pc:sldMk cId="2525465595" sldId="355"/>
            <ac:spMk id="6" creationId="{00000000-0000-0000-0000-000000000000}"/>
          </ac:spMkLst>
        </pc:spChg>
        <pc:spChg chg="add del">
          <ac:chgData name="zafar iqbal" userId="5f88d52b8e9ffa26" providerId="LiveId" clId="{CA070481-09A4-4EE3-8807-2F592D0193DE}" dt="2020-09-22T17:01:00.944" v="97" actId="26606"/>
          <ac:spMkLst>
            <pc:docMk/>
            <pc:sldMk cId="2525465595" sldId="355"/>
            <ac:spMk id="8" creationId="{907EF6B7-1338-4443-8C46-6A318D952DFD}"/>
          </ac:spMkLst>
        </pc:spChg>
        <pc:spChg chg="add del">
          <ac:chgData name="zafar iqbal" userId="5f88d52b8e9ffa26" providerId="LiveId" clId="{CA070481-09A4-4EE3-8807-2F592D0193DE}" dt="2020-09-22T17:01:00.944" v="97" actId="26606"/>
          <ac:spMkLst>
            <pc:docMk/>
            <pc:sldMk cId="2525465595" sldId="355"/>
            <ac:spMk id="9" creationId="{DAAE4CDD-124C-4DCF-9584-B6033B545DD5}"/>
          </ac:spMkLst>
        </pc:spChg>
        <pc:spChg chg="add del">
          <ac:chgData name="zafar iqbal" userId="5f88d52b8e9ffa26" providerId="LiveId" clId="{CA070481-09A4-4EE3-8807-2F592D0193DE}" dt="2020-09-22T17:01:00.944" v="97" actId="26606"/>
          <ac:spMkLst>
            <pc:docMk/>
            <pc:sldMk cId="2525465595" sldId="355"/>
            <ac:spMk id="10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1:41.898" v="28" actId="26606"/>
          <ac:spMkLst>
            <pc:docMk/>
            <pc:sldMk cId="2525465595" sldId="355"/>
            <ac:spMk id="11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41.898" v="28" actId="26606"/>
          <ac:spMkLst>
            <pc:docMk/>
            <pc:sldMk cId="2525465595" sldId="355"/>
            <ac:spMk id="13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41.898" v="28" actId="26606"/>
          <ac:spMkLst>
            <pc:docMk/>
            <pc:sldMk cId="2525465595" sldId="355"/>
            <ac:spMk id="17" creationId="{3741B58E-3B65-4A01-A276-975AB2CF8A08}"/>
          </ac:spMkLst>
        </pc:spChg>
        <pc:spChg chg="add del">
          <ac:chgData name="zafar iqbal" userId="5f88d52b8e9ffa26" providerId="LiveId" clId="{CA070481-09A4-4EE3-8807-2F592D0193DE}" dt="2020-09-22T16:51:41.898" v="28" actId="26606"/>
          <ac:spMkLst>
            <pc:docMk/>
            <pc:sldMk cId="2525465595" sldId="355"/>
            <ac:spMk id="19" creationId="{7AAC67C3-831B-4AB1-A259-DFB839CAFAFC}"/>
          </ac:spMkLst>
        </pc:spChg>
        <pc:spChg chg="add del">
          <ac:chgData name="zafar iqbal" userId="5f88d52b8e9ffa26" providerId="LiveId" clId="{CA070481-09A4-4EE3-8807-2F592D0193DE}" dt="2020-09-22T16:51:41.898" v="28" actId="26606"/>
          <ac:spMkLst>
            <pc:docMk/>
            <pc:sldMk cId="2525465595" sldId="355"/>
            <ac:spMk id="21" creationId="{054B3F04-9EAC-45C0-B3CE-0387EEA10A0C}"/>
          </ac:spMkLst>
        </pc:spChg>
        <pc:cxnChg chg="add del">
          <ac:chgData name="zafar iqbal" userId="5f88d52b8e9ffa26" providerId="LiveId" clId="{CA070481-09A4-4EE3-8807-2F592D0193DE}" dt="2020-09-22T16:51:41.898" v="28" actId="26606"/>
          <ac:cxnSpMkLst>
            <pc:docMk/>
            <pc:sldMk cId="2525465595" sldId="355"/>
            <ac:cxnSpMk id="15" creationId="{E161BEBD-A23C-409E-ABC7-73F9EDC02F20}"/>
          </ac:cxnSpMkLst>
        </pc:cxnChg>
      </pc:sldChg>
      <pc:sldChg chg="addSp delSp modSp mod setBg modNotesTx">
        <pc:chgData name="zafar iqbal" userId="5f88d52b8e9ffa26" providerId="LiveId" clId="{CA070481-09A4-4EE3-8807-2F592D0193DE}" dt="2020-09-24T18:24:35.462" v="2718" actId="20577"/>
        <pc:sldMkLst>
          <pc:docMk/>
          <pc:sldMk cId="2014888429" sldId="356"/>
        </pc:sldMkLst>
        <pc:spChg chg="mod">
          <ac:chgData name="zafar iqbal" userId="5f88d52b8e9ffa26" providerId="LiveId" clId="{CA070481-09A4-4EE3-8807-2F592D0193DE}" dt="2020-09-24T18:21:47.519" v="2679" actId="20577"/>
          <ac:spMkLst>
            <pc:docMk/>
            <pc:sldMk cId="2014888429" sldId="356"/>
            <ac:spMk id="3" creationId="{00000000-0000-0000-0000-000000000000}"/>
          </ac:spMkLst>
        </pc:spChg>
        <pc:spChg chg="mod ord">
          <ac:chgData name="zafar iqbal" userId="5f88d52b8e9ffa26" providerId="LiveId" clId="{CA070481-09A4-4EE3-8807-2F592D0193DE}" dt="2020-09-22T17:01:01.988" v="98" actId="26606"/>
          <ac:spMkLst>
            <pc:docMk/>
            <pc:sldMk cId="2014888429" sldId="356"/>
            <ac:spMk id="6" creationId="{00000000-0000-0000-0000-000000000000}"/>
          </ac:spMkLst>
        </pc:spChg>
        <pc:spChg chg="mod">
          <ac:chgData name="zafar iqbal" userId="5f88d52b8e9ffa26" providerId="LiveId" clId="{CA070481-09A4-4EE3-8807-2F592D0193DE}" dt="2020-09-22T17:01:01.988" v="98" actId="26606"/>
          <ac:spMkLst>
            <pc:docMk/>
            <pc:sldMk cId="2014888429" sldId="356"/>
            <ac:spMk id="7" creationId="{43F0607F-8E09-4FDE-8A46-E53D3E69600D}"/>
          </ac:spMkLst>
        </pc:spChg>
        <pc:spChg chg="add del">
          <ac:chgData name="zafar iqbal" userId="5f88d52b8e9ffa26" providerId="LiveId" clId="{CA070481-09A4-4EE3-8807-2F592D0193DE}" dt="2020-09-22T17:01:01.988" v="98" actId="26606"/>
          <ac:spMkLst>
            <pc:docMk/>
            <pc:sldMk cId="2014888429" sldId="356"/>
            <ac:spMk id="9" creationId="{907EF6B7-1338-4443-8C46-6A318D952DFD}"/>
          </ac:spMkLst>
        </pc:spChg>
        <pc:spChg chg="add del">
          <ac:chgData name="zafar iqbal" userId="5f88d52b8e9ffa26" providerId="LiveId" clId="{CA070481-09A4-4EE3-8807-2F592D0193DE}" dt="2020-09-22T17:01:01.988" v="98" actId="26606"/>
          <ac:spMkLst>
            <pc:docMk/>
            <pc:sldMk cId="2014888429" sldId="356"/>
            <ac:spMk id="10" creationId="{DAAE4CDD-124C-4DCF-9584-B6033B545DD5}"/>
          </ac:spMkLst>
        </pc:spChg>
        <pc:spChg chg="add del">
          <ac:chgData name="zafar iqbal" userId="5f88d52b8e9ffa26" providerId="LiveId" clId="{CA070481-09A4-4EE3-8807-2F592D0193DE}" dt="2020-09-22T17:01:01.988" v="98" actId="26606"/>
          <ac:spMkLst>
            <pc:docMk/>
            <pc:sldMk cId="2014888429" sldId="356"/>
            <ac:spMk id="11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1:40.614" v="27" actId="26606"/>
          <ac:spMkLst>
            <pc:docMk/>
            <pc:sldMk cId="2014888429" sldId="356"/>
            <ac:spMk id="12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40.614" v="27" actId="26606"/>
          <ac:spMkLst>
            <pc:docMk/>
            <pc:sldMk cId="2014888429" sldId="356"/>
            <ac:spMk id="14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40.614" v="27" actId="26606"/>
          <ac:spMkLst>
            <pc:docMk/>
            <pc:sldMk cId="2014888429" sldId="356"/>
            <ac:spMk id="18" creationId="{3741B58E-3B65-4A01-A276-975AB2CF8A08}"/>
          </ac:spMkLst>
        </pc:spChg>
        <pc:spChg chg="add del">
          <ac:chgData name="zafar iqbal" userId="5f88d52b8e9ffa26" providerId="LiveId" clId="{CA070481-09A4-4EE3-8807-2F592D0193DE}" dt="2020-09-22T16:51:40.614" v="27" actId="26606"/>
          <ac:spMkLst>
            <pc:docMk/>
            <pc:sldMk cId="2014888429" sldId="356"/>
            <ac:spMk id="20" creationId="{7AAC67C3-831B-4AB1-A259-DFB839CAFAFC}"/>
          </ac:spMkLst>
        </pc:spChg>
        <pc:spChg chg="add del">
          <ac:chgData name="zafar iqbal" userId="5f88d52b8e9ffa26" providerId="LiveId" clId="{CA070481-09A4-4EE3-8807-2F592D0193DE}" dt="2020-09-22T16:51:40.614" v="27" actId="26606"/>
          <ac:spMkLst>
            <pc:docMk/>
            <pc:sldMk cId="2014888429" sldId="356"/>
            <ac:spMk id="22" creationId="{054B3F04-9EAC-45C0-B3CE-0387EEA10A0C}"/>
          </ac:spMkLst>
        </pc:spChg>
        <pc:cxnChg chg="add del">
          <ac:chgData name="zafar iqbal" userId="5f88d52b8e9ffa26" providerId="LiveId" clId="{CA070481-09A4-4EE3-8807-2F592D0193DE}" dt="2020-09-22T16:51:40.614" v="27" actId="26606"/>
          <ac:cxnSpMkLst>
            <pc:docMk/>
            <pc:sldMk cId="2014888429" sldId="356"/>
            <ac:cxnSpMk id="16" creationId="{E161BEBD-A23C-409E-ABC7-73F9EDC02F20}"/>
          </ac:cxnSpMkLst>
        </pc:cxnChg>
      </pc:sldChg>
      <pc:sldChg chg="addSp delSp modSp mod setBg modAnim setClrOvrMap modNotesTx">
        <pc:chgData name="zafar iqbal" userId="5f88d52b8e9ffa26" providerId="LiveId" clId="{CA070481-09A4-4EE3-8807-2F592D0193DE}" dt="2020-09-27T02:51:49.492" v="11831" actId="20577"/>
        <pc:sldMkLst>
          <pc:docMk/>
          <pc:sldMk cId="1952019283" sldId="357"/>
        </pc:sldMkLst>
        <pc:spChg chg="mod ord">
          <ac:chgData name="zafar iqbal" userId="5f88d52b8e9ffa26" providerId="LiveId" clId="{CA070481-09A4-4EE3-8807-2F592D0193DE}" dt="2020-09-27T02:51:49.492" v="11831" actId="20577"/>
          <ac:spMkLst>
            <pc:docMk/>
            <pc:sldMk cId="1952019283" sldId="357"/>
            <ac:spMk id="5" creationId="{00000000-0000-0000-0000-000000000000}"/>
          </ac:spMkLst>
        </pc:spChg>
        <pc:spChg chg="mod">
          <ac:chgData name="zafar iqbal" userId="5f88d52b8e9ffa26" providerId="LiveId" clId="{CA070481-09A4-4EE3-8807-2F592D0193DE}" dt="2020-09-22T17:01:00.706" v="96" actId="26606"/>
          <ac:spMkLst>
            <pc:docMk/>
            <pc:sldMk cId="1952019283" sldId="357"/>
            <ac:spMk id="6" creationId="{00000000-0000-0000-0000-000000000000}"/>
          </ac:spMkLst>
        </pc:spChg>
        <pc:spChg chg="mod">
          <ac:chgData name="zafar iqbal" userId="5f88d52b8e9ffa26" providerId="LiveId" clId="{CA070481-09A4-4EE3-8807-2F592D0193DE}" dt="2020-09-22T17:01:00.706" v="96" actId="26606"/>
          <ac:spMkLst>
            <pc:docMk/>
            <pc:sldMk cId="1952019283" sldId="357"/>
            <ac:spMk id="7" creationId="{61322E99-BD72-4EAC-9F8C-E3662FDF3FDC}"/>
          </ac:spMkLst>
        </pc:spChg>
        <pc:spChg chg="add del">
          <ac:chgData name="zafar iqbal" userId="5f88d52b8e9ffa26" providerId="LiveId" clId="{CA070481-09A4-4EE3-8807-2F592D0193DE}" dt="2020-09-22T16:54:21.307" v="55" actId="26606"/>
          <ac:spMkLst>
            <pc:docMk/>
            <pc:sldMk cId="1952019283" sldId="357"/>
            <ac:spMk id="9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6:54:21.307" v="55" actId="26606"/>
          <ac:spMkLst>
            <pc:docMk/>
            <pc:sldMk cId="1952019283" sldId="357"/>
            <ac:spMk id="10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6:54:21.307" v="55" actId="26606"/>
          <ac:spMkLst>
            <pc:docMk/>
            <pc:sldMk cId="1952019283" sldId="357"/>
            <ac:spMk id="11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1:07.526" v="14" actId="26606"/>
          <ac:spMkLst>
            <pc:docMk/>
            <pc:sldMk cId="1952019283" sldId="357"/>
            <ac:spMk id="12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4:25.212" v="57" actId="26606"/>
          <ac:spMkLst>
            <pc:docMk/>
            <pc:sldMk cId="1952019283" sldId="357"/>
            <ac:spMk id="13" creationId="{18873D23-2DCF-4B31-A009-95721C06E8E1}"/>
          </ac:spMkLst>
        </pc:spChg>
        <pc:spChg chg="add del">
          <ac:chgData name="zafar iqbal" userId="5f88d52b8e9ffa26" providerId="LiveId" clId="{CA070481-09A4-4EE3-8807-2F592D0193DE}" dt="2020-09-22T16:51:07.526" v="14" actId="26606"/>
          <ac:spMkLst>
            <pc:docMk/>
            <pc:sldMk cId="1952019283" sldId="357"/>
            <ac:spMk id="14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4:25.212" v="57" actId="26606"/>
          <ac:spMkLst>
            <pc:docMk/>
            <pc:sldMk cId="1952019283" sldId="357"/>
            <ac:spMk id="15" creationId="{C13EF075-D4EF-4929-ADBC-91B27DA19955}"/>
          </ac:spMkLst>
        </pc:spChg>
        <pc:spChg chg="add del">
          <ac:chgData name="zafar iqbal" userId="5f88d52b8e9ffa26" providerId="LiveId" clId="{CA070481-09A4-4EE3-8807-2F592D0193DE}" dt="2020-09-22T16:51:07.526" v="14" actId="26606"/>
          <ac:spMkLst>
            <pc:docMk/>
            <pc:sldMk cId="1952019283" sldId="357"/>
            <ac:spMk id="18" creationId="{3741B58E-3B65-4A01-A276-975AB2CF8A08}"/>
          </ac:spMkLst>
        </pc:spChg>
        <pc:spChg chg="add del">
          <ac:chgData name="zafar iqbal" userId="5f88d52b8e9ffa26" providerId="LiveId" clId="{CA070481-09A4-4EE3-8807-2F592D0193DE}" dt="2020-09-22T16:51:07.526" v="14" actId="26606"/>
          <ac:spMkLst>
            <pc:docMk/>
            <pc:sldMk cId="1952019283" sldId="357"/>
            <ac:spMk id="20" creationId="{7AAC67C3-831B-4AB1-A259-DFB839CAFAFC}"/>
          </ac:spMkLst>
        </pc:spChg>
        <pc:spChg chg="add del">
          <ac:chgData name="zafar iqbal" userId="5f88d52b8e9ffa26" providerId="LiveId" clId="{CA070481-09A4-4EE3-8807-2F592D0193DE}" dt="2020-09-22T16:51:07.526" v="14" actId="26606"/>
          <ac:spMkLst>
            <pc:docMk/>
            <pc:sldMk cId="1952019283" sldId="357"/>
            <ac:spMk id="22" creationId="{054B3F04-9EAC-45C0-B3CE-0387EEA10A0C}"/>
          </ac:spMkLst>
        </pc:spChg>
        <pc:spChg chg="add del">
          <ac:chgData name="zafar iqbal" userId="5f88d52b8e9ffa26" providerId="LiveId" clId="{CA070481-09A4-4EE3-8807-2F592D0193DE}" dt="2020-09-22T16:51:12.820" v="16" actId="26606"/>
          <ac:spMkLst>
            <pc:docMk/>
            <pc:sldMk cId="1952019283" sldId="357"/>
            <ac:spMk id="24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12.820" v="16" actId="26606"/>
          <ac:spMkLst>
            <pc:docMk/>
            <pc:sldMk cId="1952019283" sldId="357"/>
            <ac:spMk id="25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12.820" v="16" actId="26606"/>
          <ac:spMkLst>
            <pc:docMk/>
            <pc:sldMk cId="1952019283" sldId="357"/>
            <ac:spMk id="27" creationId="{CECF0FC6-D57B-48B6-9036-F4FFD91A4B34}"/>
          </ac:spMkLst>
        </pc:spChg>
        <pc:spChg chg="add del">
          <ac:chgData name="zafar iqbal" userId="5f88d52b8e9ffa26" providerId="LiveId" clId="{CA070481-09A4-4EE3-8807-2F592D0193DE}" dt="2020-09-22T16:51:12.820" v="16" actId="26606"/>
          <ac:spMkLst>
            <pc:docMk/>
            <pc:sldMk cId="1952019283" sldId="357"/>
            <ac:spMk id="28" creationId="{717A211C-5863-4303-AC3D-AEBFDF6D6A4C}"/>
          </ac:spMkLst>
        </pc:spChg>
        <pc:spChg chg="add del">
          <ac:chgData name="zafar iqbal" userId="5f88d52b8e9ffa26" providerId="LiveId" clId="{CA070481-09A4-4EE3-8807-2F592D0193DE}" dt="2020-09-22T16:51:12.820" v="16" actId="26606"/>
          <ac:spMkLst>
            <pc:docMk/>
            <pc:sldMk cId="1952019283" sldId="357"/>
            <ac:spMk id="29" creationId="{087519CD-2FFF-42E3-BB0C-FEAA828BA5DB}"/>
          </ac:spMkLst>
        </pc:spChg>
        <pc:spChg chg="add del">
          <ac:chgData name="zafar iqbal" userId="5f88d52b8e9ffa26" providerId="LiveId" clId="{CA070481-09A4-4EE3-8807-2F592D0193DE}" dt="2020-09-22T16:51:14.941" v="18" actId="26606"/>
          <ac:spMkLst>
            <pc:docMk/>
            <pc:sldMk cId="1952019283" sldId="357"/>
            <ac:spMk id="31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14.941" v="18" actId="26606"/>
          <ac:spMkLst>
            <pc:docMk/>
            <pc:sldMk cId="1952019283" sldId="357"/>
            <ac:spMk id="32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14.941" v="18" actId="26606"/>
          <ac:spMkLst>
            <pc:docMk/>
            <pc:sldMk cId="1952019283" sldId="357"/>
            <ac:spMk id="34" creationId="{C8DD82D3-D002-45B0-B16A-82B3DA4EFDDB}"/>
          </ac:spMkLst>
        </pc:spChg>
        <pc:spChg chg="add del">
          <ac:chgData name="zafar iqbal" userId="5f88d52b8e9ffa26" providerId="LiveId" clId="{CA070481-09A4-4EE3-8807-2F592D0193DE}" dt="2020-09-22T16:51:14.941" v="18" actId="26606"/>
          <ac:spMkLst>
            <pc:docMk/>
            <pc:sldMk cId="1952019283" sldId="357"/>
            <ac:spMk id="36" creationId="{4C15B19B-E7BB-4060-B12F-3CDA8EF16A52}"/>
          </ac:spMkLst>
        </pc:spChg>
        <pc:spChg chg="add del">
          <ac:chgData name="zafar iqbal" userId="5f88d52b8e9ffa26" providerId="LiveId" clId="{CA070481-09A4-4EE3-8807-2F592D0193DE}" dt="2020-09-22T16:54:27.852" v="59" actId="26606"/>
          <ac:spMkLst>
            <pc:docMk/>
            <pc:sldMk cId="1952019283" sldId="357"/>
            <ac:spMk id="37" creationId="{389575E1-3389-451A-A5F7-27854C25C599}"/>
          </ac:spMkLst>
        </pc:spChg>
        <pc:spChg chg="add del">
          <ac:chgData name="zafar iqbal" userId="5f88d52b8e9ffa26" providerId="LiveId" clId="{CA070481-09A4-4EE3-8807-2F592D0193DE}" dt="2020-09-22T16:51:17.022" v="20" actId="26606"/>
          <ac:spMkLst>
            <pc:docMk/>
            <pc:sldMk cId="1952019283" sldId="357"/>
            <ac:spMk id="38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17.022" v="20" actId="26606"/>
          <ac:spMkLst>
            <pc:docMk/>
            <pc:sldMk cId="1952019283" sldId="357"/>
            <ac:spMk id="39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17.022" v="20" actId="26606"/>
          <ac:spMkLst>
            <pc:docMk/>
            <pc:sldMk cId="1952019283" sldId="357"/>
            <ac:spMk id="41" creationId="{E54CE3AD-C754-4F1E-A76F-1EDDF71796A0}"/>
          </ac:spMkLst>
        </pc:spChg>
        <pc:spChg chg="add del">
          <ac:chgData name="zafar iqbal" userId="5f88d52b8e9ffa26" providerId="LiveId" clId="{CA070481-09A4-4EE3-8807-2F592D0193DE}" dt="2020-09-22T16:51:17.022" v="20" actId="26606"/>
          <ac:spMkLst>
            <pc:docMk/>
            <pc:sldMk cId="1952019283" sldId="357"/>
            <ac:spMk id="42" creationId="{D238B743-4443-4735-BFC2-B514F64099E8}"/>
          </ac:spMkLst>
        </pc:spChg>
        <pc:spChg chg="add del">
          <ac:chgData name="zafar iqbal" userId="5f88d52b8e9ffa26" providerId="LiveId" clId="{CA070481-09A4-4EE3-8807-2F592D0193DE}" dt="2020-09-22T16:54:27.852" v="59" actId="26606"/>
          <ac:spMkLst>
            <pc:docMk/>
            <pc:sldMk cId="1952019283" sldId="357"/>
            <ac:spMk id="43" creationId="{A53CCC5C-D88E-40FB-B30B-23DCDBD01D37}"/>
          </ac:spMkLst>
        </pc:spChg>
        <pc:spChg chg="add del">
          <ac:chgData name="zafar iqbal" userId="5f88d52b8e9ffa26" providerId="LiveId" clId="{CA070481-09A4-4EE3-8807-2F592D0193DE}" dt="2020-09-22T16:51:19.364" v="22" actId="26606"/>
          <ac:spMkLst>
            <pc:docMk/>
            <pc:sldMk cId="1952019283" sldId="357"/>
            <ac:spMk id="44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19.364" v="22" actId="26606"/>
          <ac:spMkLst>
            <pc:docMk/>
            <pc:sldMk cId="1952019283" sldId="357"/>
            <ac:spMk id="45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19.364" v="22" actId="26606"/>
          <ac:spMkLst>
            <pc:docMk/>
            <pc:sldMk cId="1952019283" sldId="357"/>
            <ac:spMk id="47" creationId="{3558DB37-9FEE-48A2-8578-ED0401573943}"/>
          </ac:spMkLst>
        </pc:spChg>
        <pc:spChg chg="add del">
          <ac:chgData name="zafar iqbal" userId="5f88d52b8e9ffa26" providerId="LiveId" clId="{CA070481-09A4-4EE3-8807-2F592D0193DE}" dt="2020-09-22T16:51:19.364" v="22" actId="26606"/>
          <ac:spMkLst>
            <pc:docMk/>
            <pc:sldMk cId="1952019283" sldId="357"/>
            <ac:spMk id="48" creationId="{5F7FCCA6-00E2-4F74-A105-0D769872F243}"/>
          </ac:spMkLst>
        </pc:spChg>
        <pc:spChg chg="add del">
          <ac:chgData name="zafar iqbal" userId="5f88d52b8e9ffa26" providerId="LiveId" clId="{CA070481-09A4-4EE3-8807-2F592D0193DE}" dt="2020-09-22T16:51:19.364" v="22" actId="26606"/>
          <ac:spMkLst>
            <pc:docMk/>
            <pc:sldMk cId="1952019283" sldId="357"/>
            <ac:spMk id="49" creationId="{5E1ED12F-9F06-4B37-87B7-F98F52937F86}"/>
          </ac:spMkLst>
        </pc:spChg>
        <pc:spChg chg="add del">
          <ac:chgData name="zafar iqbal" userId="5f88d52b8e9ffa26" providerId="LiveId" clId="{CA070481-09A4-4EE3-8807-2F592D0193DE}" dt="2020-09-22T16:54:27.852" v="59" actId="26606"/>
          <ac:spMkLst>
            <pc:docMk/>
            <pc:sldMk cId="1952019283" sldId="357"/>
            <ac:spMk id="50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1:20.069" v="24" actId="26606"/>
          <ac:spMkLst>
            <pc:docMk/>
            <pc:sldMk cId="1952019283" sldId="357"/>
            <ac:spMk id="51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20.069" v="24" actId="26606"/>
          <ac:spMkLst>
            <pc:docMk/>
            <pc:sldMk cId="1952019283" sldId="357"/>
            <ac:spMk id="52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20.069" v="24" actId="26606"/>
          <ac:spMkLst>
            <pc:docMk/>
            <pc:sldMk cId="1952019283" sldId="357"/>
            <ac:spMk id="54" creationId="{CECF0FC6-D57B-48B6-9036-F4FFD91A4B34}"/>
          </ac:spMkLst>
        </pc:spChg>
        <pc:spChg chg="add del">
          <ac:chgData name="zafar iqbal" userId="5f88d52b8e9ffa26" providerId="LiveId" clId="{CA070481-09A4-4EE3-8807-2F592D0193DE}" dt="2020-09-22T16:51:20.069" v="24" actId="26606"/>
          <ac:spMkLst>
            <pc:docMk/>
            <pc:sldMk cId="1952019283" sldId="357"/>
            <ac:spMk id="55" creationId="{717A211C-5863-4303-AC3D-AEBFDF6D6A4C}"/>
          </ac:spMkLst>
        </pc:spChg>
        <pc:spChg chg="add del">
          <ac:chgData name="zafar iqbal" userId="5f88d52b8e9ffa26" providerId="LiveId" clId="{CA070481-09A4-4EE3-8807-2F592D0193DE}" dt="2020-09-22T16:51:20.069" v="24" actId="26606"/>
          <ac:spMkLst>
            <pc:docMk/>
            <pc:sldMk cId="1952019283" sldId="357"/>
            <ac:spMk id="56" creationId="{087519CD-2FFF-42E3-BB0C-FEAA828BA5DB}"/>
          </ac:spMkLst>
        </pc:spChg>
        <pc:spChg chg="add del">
          <ac:chgData name="zafar iqbal" userId="5f88d52b8e9ffa26" providerId="LiveId" clId="{CA070481-09A4-4EE3-8807-2F592D0193DE}" dt="2020-09-22T16:54:29.625" v="61" actId="26606"/>
          <ac:spMkLst>
            <pc:docMk/>
            <pc:sldMk cId="1952019283" sldId="357"/>
            <ac:spMk id="57" creationId="{907EF6B7-1338-4443-8C46-6A318D952DFD}"/>
          </ac:spMkLst>
        </pc:spChg>
        <pc:spChg chg="add del">
          <ac:chgData name="zafar iqbal" userId="5f88d52b8e9ffa26" providerId="LiveId" clId="{CA070481-09A4-4EE3-8807-2F592D0193DE}" dt="2020-09-22T16:51:39.933" v="26" actId="26606"/>
          <ac:spMkLst>
            <pc:docMk/>
            <pc:sldMk cId="1952019283" sldId="357"/>
            <ac:spMk id="58" creationId="{13FE9996-7EAC-4679-B37D-C1045F42F954}"/>
          </ac:spMkLst>
        </pc:spChg>
        <pc:spChg chg="add del">
          <ac:chgData name="zafar iqbal" userId="5f88d52b8e9ffa26" providerId="LiveId" clId="{CA070481-09A4-4EE3-8807-2F592D0193DE}" dt="2020-09-22T16:51:39.933" v="26" actId="26606"/>
          <ac:spMkLst>
            <pc:docMk/>
            <pc:sldMk cId="1952019283" sldId="357"/>
            <ac:spMk id="59" creationId="{761DF1FE-5CC8-43D2-A76C-93C76EEDE1E9}"/>
          </ac:spMkLst>
        </pc:spChg>
        <pc:spChg chg="add del">
          <ac:chgData name="zafar iqbal" userId="5f88d52b8e9ffa26" providerId="LiveId" clId="{CA070481-09A4-4EE3-8807-2F592D0193DE}" dt="2020-09-22T16:51:39.933" v="26" actId="26606"/>
          <ac:spMkLst>
            <pc:docMk/>
            <pc:sldMk cId="1952019283" sldId="357"/>
            <ac:spMk id="61" creationId="{3741B58E-3B65-4A01-A276-975AB2CF8A08}"/>
          </ac:spMkLst>
        </pc:spChg>
        <pc:spChg chg="add del">
          <ac:chgData name="zafar iqbal" userId="5f88d52b8e9ffa26" providerId="LiveId" clId="{CA070481-09A4-4EE3-8807-2F592D0193DE}" dt="2020-09-22T16:51:39.933" v="26" actId="26606"/>
          <ac:spMkLst>
            <pc:docMk/>
            <pc:sldMk cId="1952019283" sldId="357"/>
            <ac:spMk id="62" creationId="{7AAC67C3-831B-4AB1-A259-DFB839CAFAFC}"/>
          </ac:spMkLst>
        </pc:spChg>
        <pc:spChg chg="add del">
          <ac:chgData name="zafar iqbal" userId="5f88d52b8e9ffa26" providerId="LiveId" clId="{CA070481-09A4-4EE3-8807-2F592D0193DE}" dt="2020-09-22T16:51:39.933" v="26" actId="26606"/>
          <ac:spMkLst>
            <pc:docMk/>
            <pc:sldMk cId="1952019283" sldId="357"/>
            <ac:spMk id="63" creationId="{054B3F04-9EAC-45C0-B3CE-0387EEA10A0C}"/>
          </ac:spMkLst>
        </pc:spChg>
        <pc:spChg chg="add del">
          <ac:chgData name="zafar iqbal" userId="5f88d52b8e9ffa26" providerId="LiveId" clId="{CA070481-09A4-4EE3-8807-2F592D0193DE}" dt="2020-09-22T16:54:29.625" v="61" actId="26606"/>
          <ac:spMkLst>
            <pc:docMk/>
            <pc:sldMk cId="1952019283" sldId="357"/>
            <ac:spMk id="64" creationId="{DAAE4CDD-124C-4DCF-9584-B6033B545DD5}"/>
          </ac:spMkLst>
        </pc:spChg>
        <pc:spChg chg="add del">
          <ac:chgData name="zafar iqbal" userId="5f88d52b8e9ffa26" providerId="LiveId" clId="{CA070481-09A4-4EE3-8807-2F592D0193DE}" dt="2020-09-22T16:54:29.625" v="61" actId="26606"/>
          <ac:spMkLst>
            <pc:docMk/>
            <pc:sldMk cId="1952019283" sldId="357"/>
            <ac:spMk id="65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4:30.091" v="63" actId="26606"/>
          <ac:spMkLst>
            <pc:docMk/>
            <pc:sldMk cId="1952019283" sldId="357"/>
            <ac:spMk id="67" creationId="{389575E1-3389-451A-A5F7-27854C25C599}"/>
          </ac:spMkLst>
        </pc:spChg>
        <pc:spChg chg="add del">
          <ac:chgData name="zafar iqbal" userId="5f88d52b8e9ffa26" providerId="LiveId" clId="{CA070481-09A4-4EE3-8807-2F592D0193DE}" dt="2020-09-22T16:54:30.091" v="63" actId="26606"/>
          <ac:spMkLst>
            <pc:docMk/>
            <pc:sldMk cId="1952019283" sldId="357"/>
            <ac:spMk id="68" creationId="{A53CCC5C-D88E-40FB-B30B-23DCDBD01D37}"/>
          </ac:spMkLst>
        </pc:spChg>
        <pc:spChg chg="add del">
          <ac:chgData name="zafar iqbal" userId="5f88d52b8e9ffa26" providerId="LiveId" clId="{CA070481-09A4-4EE3-8807-2F592D0193DE}" dt="2020-09-22T16:54:30.091" v="63" actId="26606"/>
          <ac:spMkLst>
            <pc:docMk/>
            <pc:sldMk cId="1952019283" sldId="357"/>
            <ac:spMk id="69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7:01:00.706" v="96" actId="26606"/>
          <ac:spMkLst>
            <pc:docMk/>
            <pc:sldMk cId="1952019283" sldId="357"/>
            <ac:spMk id="71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7:01:00.706" v="96" actId="26606"/>
          <ac:spMkLst>
            <pc:docMk/>
            <pc:sldMk cId="1952019283" sldId="357"/>
            <ac:spMk id="72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7:01:00.706" v="96" actId="26606"/>
          <ac:spMkLst>
            <pc:docMk/>
            <pc:sldMk cId="1952019283" sldId="357"/>
            <ac:spMk id="73" creationId="{081E4A58-353D-44AE-B2FC-2A74E2E400F7}"/>
          </ac:spMkLst>
        </pc:spChg>
        <pc:grpChg chg="add del">
          <ac:chgData name="zafar iqbal" userId="5f88d52b8e9ffa26" providerId="LiveId" clId="{CA070481-09A4-4EE3-8807-2F592D0193DE}" dt="2020-09-22T16:54:25.212" v="57" actId="26606"/>
          <ac:grpSpMkLst>
            <pc:docMk/>
            <pc:sldMk cId="1952019283" sldId="357"/>
            <ac:grpSpMk id="21" creationId="{DAA26DFA-AAB2-4973-9C17-16D587C7B198}"/>
          </ac:grpSpMkLst>
        </pc:grpChg>
        <pc:cxnChg chg="add del">
          <ac:chgData name="zafar iqbal" userId="5f88d52b8e9ffa26" providerId="LiveId" clId="{CA070481-09A4-4EE3-8807-2F592D0193DE}" dt="2020-09-22T16:51:07.526" v="14" actId="26606"/>
          <ac:cxnSpMkLst>
            <pc:docMk/>
            <pc:sldMk cId="1952019283" sldId="357"/>
            <ac:cxnSpMk id="16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12.820" v="16" actId="26606"/>
          <ac:cxnSpMkLst>
            <pc:docMk/>
            <pc:sldMk cId="1952019283" sldId="357"/>
            <ac:cxnSpMk id="26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14.941" v="18" actId="26606"/>
          <ac:cxnSpMkLst>
            <pc:docMk/>
            <pc:sldMk cId="1952019283" sldId="357"/>
            <ac:cxnSpMk id="33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14.941" v="18" actId="26606"/>
          <ac:cxnSpMkLst>
            <pc:docMk/>
            <pc:sldMk cId="1952019283" sldId="357"/>
            <ac:cxnSpMk id="35" creationId="{9F09C252-16FE-4557-AD6D-BB5CA773496C}"/>
          </ac:cxnSpMkLst>
        </pc:cxnChg>
        <pc:cxnChg chg="add del">
          <ac:chgData name="zafar iqbal" userId="5f88d52b8e9ffa26" providerId="LiveId" clId="{CA070481-09A4-4EE3-8807-2F592D0193DE}" dt="2020-09-22T16:51:17.022" v="20" actId="26606"/>
          <ac:cxnSpMkLst>
            <pc:docMk/>
            <pc:sldMk cId="1952019283" sldId="357"/>
            <ac:cxnSpMk id="40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19.364" v="22" actId="26606"/>
          <ac:cxnSpMkLst>
            <pc:docMk/>
            <pc:sldMk cId="1952019283" sldId="357"/>
            <ac:cxnSpMk id="46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20.069" v="24" actId="26606"/>
          <ac:cxnSpMkLst>
            <pc:docMk/>
            <pc:sldMk cId="1952019283" sldId="357"/>
            <ac:cxnSpMk id="53" creationId="{E161BEBD-A23C-409E-ABC7-73F9EDC02F20}"/>
          </ac:cxnSpMkLst>
        </pc:cxnChg>
        <pc:cxnChg chg="add del">
          <ac:chgData name="zafar iqbal" userId="5f88d52b8e9ffa26" providerId="LiveId" clId="{CA070481-09A4-4EE3-8807-2F592D0193DE}" dt="2020-09-22T16:51:39.933" v="26" actId="26606"/>
          <ac:cxnSpMkLst>
            <pc:docMk/>
            <pc:sldMk cId="1952019283" sldId="357"/>
            <ac:cxnSpMk id="60" creationId="{E161BEBD-A23C-409E-ABC7-73F9EDC02F20}"/>
          </ac:cxnSpMkLst>
        </pc:cxnChg>
      </pc:sldChg>
      <pc:sldChg chg="addSp delSp modSp mod setBg delDesignElem modNotesTx">
        <pc:chgData name="zafar iqbal" userId="5f88d52b8e9ffa26" providerId="LiveId" clId="{CA070481-09A4-4EE3-8807-2F592D0193DE}" dt="2020-09-24T18:33:39.588" v="2928" actId="12"/>
        <pc:sldMkLst>
          <pc:docMk/>
          <pc:sldMk cId="1141721268" sldId="358"/>
        </pc:sldMkLst>
        <pc:spChg chg="del mod">
          <ac:chgData name="zafar iqbal" userId="5f88d52b8e9ffa26" providerId="LiveId" clId="{CA070481-09A4-4EE3-8807-2F592D0193DE}" dt="2020-09-22T17:49:27.798" v="677"/>
          <ac:spMkLst>
            <pc:docMk/>
            <pc:sldMk cId="1141721268" sldId="358"/>
            <ac:spMk id="2" creationId="{42905C01-3925-4CE3-AD16-1BAD2EA16868}"/>
          </ac:spMkLst>
        </pc:spChg>
        <pc:spChg chg="mod">
          <ac:chgData name="zafar iqbal" userId="5f88d52b8e9ffa26" providerId="LiveId" clId="{CA070481-09A4-4EE3-8807-2F592D0193DE}" dt="2020-09-24T18:33:39.588" v="2928" actId="12"/>
          <ac:spMkLst>
            <pc:docMk/>
            <pc:sldMk cId="1141721268" sldId="358"/>
            <ac:spMk id="3" creationId="{95A106D7-DFF2-43F4-8983-7D8891FCD8E0}"/>
          </ac:spMkLst>
        </pc:spChg>
        <pc:spChg chg="add del">
          <ac:chgData name="zafar iqbal" userId="5f88d52b8e9ffa26" providerId="LiveId" clId="{CA070481-09A4-4EE3-8807-2F592D0193DE}" dt="2020-09-22T17:48:48.726" v="676" actId="26606"/>
          <ac:spMkLst>
            <pc:docMk/>
            <pc:sldMk cId="1141721268" sldId="358"/>
            <ac:spMk id="6" creationId="{00000000-0000-0000-0000-000000000000}"/>
          </ac:spMkLst>
        </pc:spChg>
        <pc:spChg chg="mod">
          <ac:chgData name="zafar iqbal" userId="5f88d52b8e9ffa26" providerId="LiveId" clId="{CA070481-09A4-4EE3-8807-2F592D0193DE}" dt="2020-09-22T17:48:48.726" v="676" actId="26606"/>
          <ac:spMkLst>
            <pc:docMk/>
            <pc:sldMk cId="1141721268" sldId="358"/>
            <ac:spMk id="8" creationId="{00E87E2D-EDE8-4C6F-BD49-9C9776709643}"/>
          </ac:spMkLst>
        </pc:spChg>
        <pc:spChg chg="add mod">
          <ac:chgData name="zafar iqbal" userId="5f88d52b8e9ffa26" providerId="LiveId" clId="{CA070481-09A4-4EE3-8807-2F592D0193DE}" dt="2020-09-22T17:49:38.068" v="689" actId="20577"/>
          <ac:spMkLst>
            <pc:docMk/>
            <pc:sldMk cId="1141721268" sldId="358"/>
            <ac:spMk id="9" creationId="{4DE2FE5D-3DD3-45DF-86FC-D6EE47A8E2B1}"/>
          </ac:spMkLst>
        </pc:spChg>
        <pc:spChg chg="add mod">
          <ac:chgData name="zafar iqbal" userId="5f88d52b8e9ffa26" providerId="LiveId" clId="{CA070481-09A4-4EE3-8807-2F592D0193DE}" dt="2020-09-22T17:53:59.627" v="733" actId="20577"/>
          <ac:spMkLst>
            <pc:docMk/>
            <pc:sldMk cId="1141721268" sldId="358"/>
            <ac:spMk id="10" creationId="{D765AA65-43FC-4EB2-A00D-3E5FCF08F981}"/>
          </ac:spMkLst>
        </pc:spChg>
        <pc:spChg chg="add del">
          <ac:chgData name="zafar iqbal" userId="5f88d52b8e9ffa26" providerId="LiveId" clId="{CA070481-09A4-4EE3-8807-2F592D0193DE}" dt="2020-09-22T17:01:00.321" v="95" actId="26606"/>
          <ac:spMkLst>
            <pc:docMk/>
            <pc:sldMk cId="1141721268" sldId="358"/>
            <ac:spMk id="13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7:01:00.321" v="95" actId="26606"/>
          <ac:spMkLst>
            <pc:docMk/>
            <pc:sldMk cId="1141721268" sldId="358"/>
            <ac:spMk id="15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7:01:00.321" v="95" actId="26606"/>
          <ac:spMkLst>
            <pc:docMk/>
            <pc:sldMk cId="1141721268" sldId="358"/>
            <ac:spMk id="17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7:48:26.158" v="674" actId="26606"/>
          <ac:spMkLst>
            <pc:docMk/>
            <pc:sldMk cId="1141721268" sldId="358"/>
            <ac:spMk id="71" creationId="{8E20FA99-AAAC-4AF3-9FAE-707420324F1C}"/>
          </ac:spMkLst>
        </pc:spChg>
        <pc:spChg chg="add del">
          <ac:chgData name="zafar iqbal" userId="5f88d52b8e9ffa26" providerId="LiveId" clId="{CA070481-09A4-4EE3-8807-2F592D0193DE}" dt="2020-09-22T17:48:26.158" v="674" actId="26606"/>
          <ac:spMkLst>
            <pc:docMk/>
            <pc:sldMk cId="1141721268" sldId="358"/>
            <ac:spMk id="73" creationId="{9573BE85-6043-4C3A-A7DD-483A0A5FB740}"/>
          </ac:spMkLst>
        </pc:spChg>
        <pc:spChg chg="add del">
          <ac:chgData name="zafar iqbal" userId="5f88d52b8e9ffa26" providerId="LiveId" clId="{CA070481-09A4-4EE3-8807-2F592D0193DE}" dt="2020-09-22T17:51:41.846" v="696"/>
          <ac:spMkLst>
            <pc:docMk/>
            <pc:sldMk cId="1141721268" sldId="358"/>
            <ac:spMk id="1028" creationId="{C7B97305-E151-42DC-94BA-BF01D95D343A}"/>
          </ac:spMkLst>
        </pc:spChg>
        <pc:picChg chg="add mod ord">
          <ac:chgData name="zafar iqbal" userId="5f88d52b8e9ffa26" providerId="LiveId" clId="{CA070481-09A4-4EE3-8807-2F592D0193DE}" dt="2020-09-22T17:48:48.726" v="676" actId="26606"/>
          <ac:picMkLst>
            <pc:docMk/>
            <pc:sldMk cId="1141721268" sldId="358"/>
            <ac:picMk id="1026" creationId="{0A632EC0-A7FE-4E2A-9F51-506799011052}"/>
          </ac:picMkLst>
        </pc:picChg>
      </pc:sldChg>
      <pc:sldChg chg="delSp modSp add del">
        <pc:chgData name="zafar iqbal" userId="5f88d52b8e9ffa26" providerId="LiveId" clId="{CA070481-09A4-4EE3-8807-2F592D0193DE}" dt="2020-09-27T02:44:37.317" v="11026" actId="20577"/>
        <pc:sldMkLst>
          <pc:docMk/>
          <pc:sldMk cId="2467973204" sldId="403"/>
        </pc:sldMkLst>
        <pc:spChg chg="del">
          <ac:chgData name="zafar iqbal" userId="5f88d52b8e9ffa26" providerId="LiveId" clId="{CA070481-09A4-4EE3-8807-2F592D0193DE}" dt="2020-09-27T02:34:37.252" v="10147" actId="478"/>
          <ac:spMkLst>
            <pc:docMk/>
            <pc:sldMk cId="2467973204" sldId="403"/>
            <ac:spMk id="4" creationId="{00000000-0000-0000-0000-000000000000}"/>
          </ac:spMkLst>
        </pc:spChg>
        <pc:graphicFrameChg chg="mod">
          <ac:chgData name="zafar iqbal" userId="5f88d52b8e9ffa26" providerId="LiveId" clId="{CA070481-09A4-4EE3-8807-2F592D0193DE}" dt="2020-09-27T02:44:37.317" v="11026" actId="20577"/>
          <ac:graphicFrameMkLst>
            <pc:docMk/>
            <pc:sldMk cId="2467973204" sldId="403"/>
            <ac:graphicFrameMk id="11" creationId="{00000000-0000-0000-0000-000000000000}"/>
          </ac:graphicFrameMkLst>
        </pc:graphicFrameChg>
      </pc:sldChg>
      <pc:sldChg chg="modSp del">
        <pc:chgData name="zafar iqbal" userId="5f88d52b8e9ffa26" providerId="LiveId" clId="{CA070481-09A4-4EE3-8807-2F592D0193DE}" dt="2020-09-22T17:29:20.758" v="297" actId="2696"/>
        <pc:sldMkLst>
          <pc:docMk/>
          <pc:sldMk cId="1224535824" sldId="423"/>
        </pc:sldMkLst>
        <pc:spChg chg="mod">
          <ac:chgData name="zafar iqbal" userId="5f88d52b8e9ffa26" providerId="LiveId" clId="{CA070481-09A4-4EE3-8807-2F592D0193DE}" dt="2020-09-22T16:50:06.045" v="10" actId="27636"/>
          <ac:spMkLst>
            <pc:docMk/>
            <pc:sldMk cId="1224535824" sldId="423"/>
            <ac:spMk id="3" creationId="{00000000-0000-0000-0000-000000000000}"/>
          </ac:spMkLst>
        </pc:spChg>
      </pc:sldChg>
      <pc:sldChg chg="addSp delSp modSp mod setBg modNotesTx">
        <pc:chgData name="zafar iqbal" userId="5f88d52b8e9ffa26" providerId="LiveId" clId="{CA070481-09A4-4EE3-8807-2F592D0193DE}" dt="2020-09-24T18:34:09.199" v="2930" actId="12"/>
        <pc:sldMkLst>
          <pc:docMk/>
          <pc:sldMk cId="2417725526" sldId="428"/>
        </pc:sldMkLst>
        <pc:spChg chg="mod">
          <ac:chgData name="zafar iqbal" userId="5f88d52b8e9ffa26" providerId="LiveId" clId="{CA070481-09A4-4EE3-8807-2F592D0193DE}" dt="2020-09-22T17:01:00.123" v="94" actId="26606"/>
          <ac:spMkLst>
            <pc:docMk/>
            <pc:sldMk cId="2417725526" sldId="428"/>
            <ac:spMk id="2" creationId="{61D913CC-5A51-493D-94A7-731C898666DB}"/>
          </ac:spMkLst>
        </pc:spChg>
        <pc:spChg chg="mod">
          <ac:chgData name="zafar iqbal" userId="5f88d52b8e9ffa26" providerId="LiveId" clId="{CA070481-09A4-4EE3-8807-2F592D0193DE}" dt="2020-09-24T18:34:09.199" v="2930" actId="12"/>
          <ac:spMkLst>
            <pc:docMk/>
            <pc:sldMk cId="2417725526" sldId="428"/>
            <ac:spMk id="3" creationId="{62F74D8B-508F-4750-9383-30FE30A99E52}"/>
          </ac:spMkLst>
        </pc:spChg>
        <pc:spChg chg="mod">
          <ac:chgData name="zafar iqbal" userId="5f88d52b8e9ffa26" providerId="LiveId" clId="{CA070481-09A4-4EE3-8807-2F592D0193DE}" dt="2020-09-22T17:01:00.123" v="94" actId="26606"/>
          <ac:spMkLst>
            <pc:docMk/>
            <pc:sldMk cId="2417725526" sldId="428"/>
            <ac:spMk id="8" creationId="{BF21F9F4-BA4E-4B28-A804-17DDD70A7957}"/>
          </ac:spMkLst>
        </pc:spChg>
        <pc:spChg chg="add del">
          <ac:chgData name="zafar iqbal" userId="5f88d52b8e9ffa26" providerId="LiveId" clId="{CA070481-09A4-4EE3-8807-2F592D0193DE}" dt="2020-09-22T16:54:54.705" v="67" actId="26606"/>
          <ac:spMkLst>
            <pc:docMk/>
            <pc:sldMk cId="2417725526" sldId="428"/>
            <ac:spMk id="13" creationId="{907EF6B7-1338-4443-8C46-6A318D952DFD}"/>
          </ac:spMkLst>
        </pc:spChg>
        <pc:spChg chg="add del">
          <ac:chgData name="zafar iqbal" userId="5f88d52b8e9ffa26" providerId="LiveId" clId="{CA070481-09A4-4EE3-8807-2F592D0193DE}" dt="2020-09-22T16:54:54.705" v="67" actId="26606"/>
          <ac:spMkLst>
            <pc:docMk/>
            <pc:sldMk cId="2417725526" sldId="428"/>
            <ac:spMk id="15" creationId="{DAAE4CDD-124C-4DCF-9584-B6033B545DD5}"/>
          </ac:spMkLst>
        </pc:spChg>
        <pc:spChg chg="add del">
          <ac:chgData name="zafar iqbal" userId="5f88d52b8e9ffa26" providerId="LiveId" clId="{CA070481-09A4-4EE3-8807-2F592D0193DE}" dt="2020-09-22T16:54:54.705" v="67" actId="26606"/>
          <ac:spMkLst>
            <pc:docMk/>
            <pc:sldMk cId="2417725526" sldId="428"/>
            <ac:spMk id="17" creationId="{081E4A58-353D-44AE-B2FC-2A74E2E400F7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19" creationId="{CABBD4C1-E6F8-46F6-8152-A8A97490BF4D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0" creationId="{F837543A-6020-4505-A233-C9DB4BF74011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1" creationId="{83BA5EF5-1FE9-4BF9-83BB-269BCDDF6156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2" creationId="{35B16301-FB18-48BA-A6DD-C37CAF6F9A18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4" creationId="{C3C0D90E-074A-4F52-9B11-B52BEF4BCBE5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5" creationId="{88853921-7BC9-4BDE-ACAB-133C683C82D6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7" creationId="{09192968-3AE7-4470-A61C-97294BB92731}"/>
          </ac:spMkLst>
        </pc:spChg>
        <pc:spChg chg="add del">
          <ac:chgData name="zafar iqbal" userId="5f88d52b8e9ffa26" providerId="LiveId" clId="{CA070481-09A4-4EE3-8807-2F592D0193DE}" dt="2020-09-22T16:55:00.164" v="69" actId="26606"/>
          <ac:spMkLst>
            <pc:docMk/>
            <pc:sldMk cId="2417725526" sldId="428"/>
            <ac:spMk id="29" creationId="{3AB72E55-43E4-4356-BFE8-E2102CB0B505}"/>
          </ac:spMkLst>
        </pc:spChg>
        <pc:spChg chg="add del">
          <ac:chgData name="zafar iqbal" userId="5f88d52b8e9ffa26" providerId="LiveId" clId="{CA070481-09A4-4EE3-8807-2F592D0193DE}" dt="2020-09-22T17:01:00.123" v="94" actId="26606"/>
          <ac:spMkLst>
            <pc:docMk/>
            <pc:sldMk cId="2417725526" sldId="428"/>
            <ac:spMk id="31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7:01:00.123" v="94" actId="26606"/>
          <ac:spMkLst>
            <pc:docMk/>
            <pc:sldMk cId="2417725526" sldId="428"/>
            <ac:spMk id="32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7:01:00.123" v="94" actId="26606"/>
          <ac:spMkLst>
            <pc:docMk/>
            <pc:sldMk cId="2417725526" sldId="428"/>
            <ac:spMk id="33" creationId="{081E4A58-353D-44AE-B2FC-2A74E2E400F7}"/>
          </ac:spMkLst>
        </pc:spChg>
        <pc:cxnChg chg="add del">
          <ac:chgData name="zafar iqbal" userId="5f88d52b8e9ffa26" providerId="LiveId" clId="{CA070481-09A4-4EE3-8807-2F592D0193DE}" dt="2020-09-22T16:55:00.164" v="69" actId="26606"/>
          <ac:cxnSpMkLst>
            <pc:docMk/>
            <pc:sldMk cId="2417725526" sldId="428"/>
            <ac:cxnSpMk id="23" creationId="{4B3BCACB-5880-460B-9606-8C433A9AF99D}"/>
          </ac:cxnSpMkLst>
        </pc:cxnChg>
      </pc:sldChg>
      <pc:sldChg chg="modSp del">
        <pc:chgData name="zafar iqbal" userId="5f88d52b8e9ffa26" providerId="LiveId" clId="{CA070481-09A4-4EE3-8807-2F592D0193DE}" dt="2020-09-22T17:04:49.908" v="174" actId="2696"/>
        <pc:sldMkLst>
          <pc:docMk/>
          <pc:sldMk cId="3931857102" sldId="430"/>
        </pc:sldMkLst>
        <pc:spChg chg="mod">
          <ac:chgData name="zafar iqbal" userId="5f88d52b8e9ffa26" providerId="LiveId" clId="{CA070481-09A4-4EE3-8807-2F592D0193DE}" dt="2020-09-22T17:04:43.609" v="171" actId="27636"/>
          <ac:spMkLst>
            <pc:docMk/>
            <pc:sldMk cId="3931857102" sldId="430"/>
            <ac:spMk id="2" creationId="{A1BCC2FC-BADB-4639-B5D7-5FDDBC1968BB}"/>
          </ac:spMkLst>
        </pc:spChg>
      </pc:sldChg>
      <pc:sldChg chg="modSp del">
        <pc:chgData name="zafar iqbal" userId="5f88d52b8e9ffa26" providerId="LiveId" clId="{CA070481-09A4-4EE3-8807-2F592D0193DE}" dt="2020-09-22T17:08:40.494" v="208" actId="2696"/>
        <pc:sldMkLst>
          <pc:docMk/>
          <pc:sldMk cId="2861708714" sldId="433"/>
        </pc:sldMkLst>
        <pc:spChg chg="mod">
          <ac:chgData name="zafar iqbal" userId="5f88d52b8e9ffa26" providerId="LiveId" clId="{CA070481-09A4-4EE3-8807-2F592D0193DE}" dt="2020-09-22T17:08:21.226" v="204" actId="27636"/>
          <ac:spMkLst>
            <pc:docMk/>
            <pc:sldMk cId="2861708714" sldId="433"/>
            <ac:spMk id="2" creationId="{6180EF74-F610-4119-9284-39FDF3056691}"/>
          </ac:spMkLst>
        </pc:spChg>
      </pc:sldChg>
      <pc:sldChg chg="delSp modSp del">
        <pc:chgData name="zafar iqbal" userId="5f88d52b8e9ffa26" providerId="LiveId" clId="{CA070481-09A4-4EE3-8807-2F592D0193DE}" dt="2020-09-22T17:05:52.517" v="187" actId="2696"/>
        <pc:sldMkLst>
          <pc:docMk/>
          <pc:sldMk cId="3398597398" sldId="434"/>
        </pc:sldMkLst>
        <pc:spChg chg="mod">
          <ac:chgData name="zafar iqbal" userId="5f88d52b8e9ffa26" providerId="LiveId" clId="{CA070481-09A4-4EE3-8807-2F592D0193DE}" dt="2020-09-22T17:05:15.828" v="177" actId="27636"/>
          <ac:spMkLst>
            <pc:docMk/>
            <pc:sldMk cId="3398597398" sldId="434"/>
            <ac:spMk id="2" creationId="{A7649400-3F18-4B95-A3AE-D3583E30D4A5}"/>
          </ac:spMkLst>
        </pc:spChg>
        <pc:picChg chg="del">
          <ac:chgData name="zafar iqbal" userId="5f88d52b8e9ffa26" providerId="LiveId" clId="{CA070481-09A4-4EE3-8807-2F592D0193DE}" dt="2020-09-22T17:05:22.258" v="179"/>
          <ac:picMkLst>
            <pc:docMk/>
            <pc:sldMk cId="3398597398" sldId="434"/>
            <ac:picMk id="5" creationId="{7E0B9BA7-9EF5-4E7A-9CF9-1C96C9B585FB}"/>
          </ac:picMkLst>
        </pc:picChg>
      </pc:sldChg>
      <pc:sldChg chg="delSp modSp del">
        <pc:chgData name="zafar iqbal" userId="5f88d52b8e9ffa26" providerId="LiveId" clId="{CA070481-09A4-4EE3-8807-2F592D0193DE}" dt="2020-09-22T17:07:47.749" v="195" actId="2696"/>
        <pc:sldMkLst>
          <pc:docMk/>
          <pc:sldMk cId="1606773640" sldId="435"/>
        </pc:sldMkLst>
        <pc:spChg chg="mod">
          <ac:chgData name="zafar iqbal" userId="5f88d52b8e9ffa26" providerId="LiveId" clId="{CA070481-09A4-4EE3-8807-2F592D0193DE}" dt="2020-09-22T17:07:35.745" v="190" actId="27636"/>
          <ac:spMkLst>
            <pc:docMk/>
            <pc:sldMk cId="1606773640" sldId="435"/>
            <ac:spMk id="2" creationId="{A7649400-3F18-4B95-A3AE-D3583E30D4A5}"/>
          </ac:spMkLst>
        </pc:spChg>
        <pc:picChg chg="del mod">
          <ac:chgData name="zafar iqbal" userId="5f88d52b8e9ffa26" providerId="LiveId" clId="{CA070481-09A4-4EE3-8807-2F592D0193DE}" dt="2020-09-22T17:07:41.368" v="193"/>
          <ac:picMkLst>
            <pc:docMk/>
            <pc:sldMk cId="1606773640" sldId="435"/>
            <ac:picMk id="6" creationId="{65C26A70-4205-4287-9186-0A452DB60449}"/>
          </ac:picMkLst>
        </pc:picChg>
      </pc:sldChg>
      <pc:sldChg chg="delSp modSp del">
        <pc:chgData name="zafar iqbal" userId="5f88d52b8e9ffa26" providerId="LiveId" clId="{CA070481-09A4-4EE3-8807-2F592D0193DE}" dt="2020-09-22T17:08:14.595" v="202" actId="2696"/>
        <pc:sldMkLst>
          <pc:docMk/>
          <pc:sldMk cId="2570089079" sldId="436"/>
        </pc:sldMkLst>
        <pc:spChg chg="mod">
          <ac:chgData name="zafar iqbal" userId="5f88d52b8e9ffa26" providerId="LiveId" clId="{CA070481-09A4-4EE3-8807-2F592D0193DE}" dt="2020-09-22T17:08:05.066" v="198" actId="27636"/>
          <ac:spMkLst>
            <pc:docMk/>
            <pc:sldMk cId="2570089079" sldId="436"/>
            <ac:spMk id="2" creationId="{A7649400-3F18-4B95-A3AE-D3583E30D4A5}"/>
          </ac:spMkLst>
        </pc:spChg>
        <pc:picChg chg="del">
          <ac:chgData name="zafar iqbal" userId="5f88d52b8e9ffa26" providerId="LiveId" clId="{CA070481-09A4-4EE3-8807-2F592D0193DE}" dt="2020-09-22T17:08:09.688" v="200"/>
          <ac:picMkLst>
            <pc:docMk/>
            <pc:sldMk cId="2570089079" sldId="436"/>
            <ac:picMk id="6" creationId="{3BD612D9-83CB-422B-8A5D-D6832593F245}"/>
          </ac:picMkLst>
        </pc:picChg>
      </pc:sldChg>
      <pc:sldChg chg="addSp modSp modNotesTx">
        <pc:chgData name="zafar iqbal" userId="5f88d52b8e9ffa26" providerId="LiveId" clId="{CA070481-09A4-4EE3-8807-2F592D0193DE}" dt="2020-09-24T17:35:35.663" v="2572" actId="20577"/>
        <pc:sldMkLst>
          <pc:docMk/>
          <pc:sldMk cId="3738604970" sldId="437"/>
        </pc:sldMkLst>
        <pc:spChg chg="mod">
          <ac:chgData name="zafar iqbal" userId="5f88d52b8e9ffa26" providerId="LiveId" clId="{CA070481-09A4-4EE3-8807-2F592D0193DE}" dt="2020-09-24T17:05:54.312" v="2344" actId="33524"/>
          <ac:spMkLst>
            <pc:docMk/>
            <pc:sldMk cId="3738604970" sldId="437"/>
            <ac:spMk id="2" creationId="{EA3C6EE7-C5CF-4CDE-821E-65968FAFEE24}"/>
          </ac:spMkLst>
        </pc:spChg>
        <pc:spChg chg="add mod">
          <ac:chgData name="zafar iqbal" userId="5f88d52b8e9ffa26" providerId="LiveId" clId="{CA070481-09A4-4EE3-8807-2F592D0193DE}" dt="2020-09-24T17:35:29.370" v="2571" actId="14100"/>
          <ac:spMkLst>
            <pc:docMk/>
            <pc:sldMk cId="3738604970" sldId="437"/>
            <ac:spMk id="6" creationId="{E15C4E99-FBCB-4D1E-AE2E-ABC8110363D3}"/>
          </ac:spMkLst>
        </pc:spChg>
      </pc:sldChg>
      <pc:sldChg chg="addSp delSp modSp del mod setBg">
        <pc:chgData name="zafar iqbal" userId="5f88d52b8e9ffa26" providerId="LiveId" clId="{CA070481-09A4-4EE3-8807-2F592D0193DE}" dt="2020-09-22T18:43:19.553" v="1931" actId="2696"/>
        <pc:sldMkLst>
          <pc:docMk/>
          <pc:sldMk cId="346054143" sldId="438"/>
        </pc:sldMkLst>
        <pc:spChg chg="mod">
          <ac:chgData name="zafar iqbal" userId="5f88d52b8e9ffa26" providerId="LiveId" clId="{CA070481-09A4-4EE3-8807-2F592D0193DE}" dt="2020-09-22T17:00:58.330" v="91" actId="26606"/>
          <ac:spMkLst>
            <pc:docMk/>
            <pc:sldMk cId="346054143" sldId="438"/>
            <ac:spMk id="4" creationId="{A4323F8C-C531-4A9B-A4F4-13A14367356B}"/>
          </ac:spMkLst>
        </pc:spChg>
        <pc:spChg chg="mod">
          <ac:chgData name="zafar iqbal" userId="5f88d52b8e9ffa26" providerId="LiveId" clId="{CA070481-09A4-4EE3-8807-2F592D0193DE}" dt="2020-09-22T17:00:58.330" v="91" actId="26606"/>
          <ac:spMkLst>
            <pc:docMk/>
            <pc:sldMk cId="346054143" sldId="438"/>
            <ac:spMk id="5" creationId="{B31899F8-FD70-4BFD-A95B-C91B200E42CC}"/>
          </ac:spMkLst>
        </pc:spChg>
        <pc:spChg chg="add del">
          <ac:chgData name="zafar iqbal" userId="5f88d52b8e9ffa26" providerId="LiveId" clId="{CA070481-09A4-4EE3-8807-2F592D0193DE}" dt="2020-09-22T17:00:58.330" v="91" actId="26606"/>
          <ac:spMkLst>
            <pc:docMk/>
            <pc:sldMk cId="346054143" sldId="438"/>
            <ac:spMk id="15" creationId="{29148C69-02A1-4CC7-8932-9264366840D9}"/>
          </ac:spMkLst>
        </pc:spChg>
        <pc:spChg chg="add del">
          <ac:chgData name="zafar iqbal" userId="5f88d52b8e9ffa26" providerId="LiveId" clId="{CA070481-09A4-4EE3-8807-2F592D0193DE}" dt="2020-09-22T17:00:58.330" v="91" actId="26606"/>
          <ac:spMkLst>
            <pc:docMk/>
            <pc:sldMk cId="346054143" sldId="438"/>
            <ac:spMk id="18" creationId="{5AAE9118-0436-4488-AC4A-C14DF6A7B6B1}"/>
          </ac:spMkLst>
        </pc:spChg>
        <pc:spChg chg="add del">
          <ac:chgData name="zafar iqbal" userId="5f88d52b8e9ffa26" providerId="LiveId" clId="{CA070481-09A4-4EE3-8807-2F592D0193DE}" dt="2020-09-22T17:00:58.330" v="91" actId="26606"/>
          <ac:spMkLst>
            <pc:docMk/>
            <pc:sldMk cId="346054143" sldId="438"/>
            <ac:spMk id="20" creationId="{07A0C51E-5464-4470-855E-CA530A59BF98}"/>
          </ac:spMkLst>
        </pc:spChg>
        <pc:picChg chg="mod">
          <ac:chgData name="zafar iqbal" userId="5f88d52b8e9ffa26" providerId="LiveId" clId="{CA070481-09A4-4EE3-8807-2F592D0193DE}" dt="2020-09-22T17:00:58.330" v="91" actId="26606"/>
          <ac:picMkLst>
            <pc:docMk/>
            <pc:sldMk cId="346054143" sldId="438"/>
            <ac:picMk id="11" creationId="{2FFC169A-7442-438B-B3DB-9BFFBC78C2BA}"/>
          </ac:picMkLst>
        </pc:picChg>
      </pc:sldChg>
      <pc:sldChg chg="addSp delSp modSp mod setBg">
        <pc:chgData name="zafar iqbal" userId="5f88d52b8e9ffa26" providerId="LiveId" clId="{CA070481-09A4-4EE3-8807-2F592D0193DE}" dt="2020-09-24T17:31:15.704" v="2547" actId="20577"/>
        <pc:sldMkLst>
          <pc:docMk/>
          <pc:sldMk cId="134588620" sldId="439"/>
        </pc:sldMkLst>
        <pc:spChg chg="mod">
          <ac:chgData name="zafar iqbal" userId="5f88d52b8e9ffa26" providerId="LiveId" clId="{CA070481-09A4-4EE3-8807-2F592D0193DE}" dt="2020-09-22T17:00:57.209" v="90" actId="26606"/>
          <ac:spMkLst>
            <pc:docMk/>
            <pc:sldMk cId="134588620" sldId="439"/>
            <ac:spMk id="5" creationId="{275B0D79-A53A-4069-B7C6-128E735A2DA0}"/>
          </ac:spMkLst>
        </pc:spChg>
        <pc:spChg chg="add mod">
          <ac:chgData name="zafar iqbal" userId="5f88d52b8e9ffa26" providerId="LiveId" clId="{CA070481-09A4-4EE3-8807-2F592D0193DE}" dt="2020-09-24T17:31:15.704" v="2547" actId="20577"/>
          <ac:spMkLst>
            <pc:docMk/>
            <pc:sldMk cId="134588620" sldId="439"/>
            <ac:spMk id="7" creationId="{D9959F28-F6EC-4B3A-B1F3-517922B5883B}"/>
          </ac:spMkLst>
        </pc:spChg>
        <pc:spChg chg="add del mod">
          <ac:chgData name="zafar iqbal" userId="5f88d52b8e9ffa26" providerId="LiveId" clId="{CA070481-09A4-4EE3-8807-2F592D0193DE}" dt="2020-09-24T16:56:02.859" v="2295"/>
          <ac:spMkLst>
            <pc:docMk/>
            <pc:sldMk cId="134588620" sldId="439"/>
            <ac:spMk id="8" creationId="{EE10ABDE-949E-4FFF-8DBA-5096001CF95C}"/>
          </ac:spMkLst>
        </pc:spChg>
        <pc:spChg chg="add del mod">
          <ac:chgData name="zafar iqbal" userId="5f88d52b8e9ffa26" providerId="LiveId" clId="{CA070481-09A4-4EE3-8807-2F592D0193DE}" dt="2020-09-24T16:44:00.089" v="2171" actId="20577"/>
          <ac:spMkLst>
            <pc:docMk/>
            <pc:sldMk cId="134588620" sldId="439"/>
            <ac:spMk id="9" creationId="{C88C4841-4AC2-474E-BB1E-544E2A33CE81}"/>
          </ac:spMkLst>
        </pc:spChg>
        <pc:spChg chg="add mod">
          <ac:chgData name="zafar iqbal" userId="5f88d52b8e9ffa26" providerId="LiveId" clId="{CA070481-09A4-4EE3-8807-2F592D0193DE}" dt="2020-09-24T16:59:29.496" v="2343" actId="255"/>
          <ac:spMkLst>
            <pc:docMk/>
            <pc:sldMk cId="134588620" sldId="439"/>
            <ac:spMk id="10" creationId="{6B4FAE11-D9C3-4A71-B6EC-29804B21C474}"/>
          </ac:spMkLst>
        </pc:spChg>
        <pc:spChg chg="add del">
          <ac:chgData name="zafar iqbal" userId="5f88d52b8e9ffa26" providerId="LiveId" clId="{CA070481-09A4-4EE3-8807-2F592D0193DE}" dt="2020-09-22T16:55:52.971" v="75" actId="26606"/>
          <ac:spMkLst>
            <pc:docMk/>
            <pc:sldMk cId="134588620" sldId="439"/>
            <ac:spMk id="14" creationId="{BEE73255-8084-4DF9-BB0B-15EAC92E2CB9}"/>
          </ac:spMkLst>
        </pc:spChg>
        <pc:spChg chg="add del">
          <ac:chgData name="zafar iqbal" userId="5f88d52b8e9ffa26" providerId="LiveId" clId="{CA070481-09A4-4EE3-8807-2F592D0193DE}" dt="2020-09-22T16:55:52.971" v="75" actId="26606"/>
          <ac:spMkLst>
            <pc:docMk/>
            <pc:sldMk cId="134588620" sldId="439"/>
            <ac:spMk id="16" creationId="{67048353-8981-459A-9BC6-9711CE462E06}"/>
          </ac:spMkLst>
        </pc:spChg>
        <pc:spChg chg="add del">
          <ac:chgData name="zafar iqbal" userId="5f88d52b8e9ffa26" providerId="LiveId" clId="{CA070481-09A4-4EE3-8807-2F592D0193DE}" dt="2020-09-22T16:55:54.943" v="77" actId="26606"/>
          <ac:spMkLst>
            <pc:docMk/>
            <pc:sldMk cId="134588620" sldId="439"/>
            <ac:spMk id="18" creationId="{42A4FC2C-047E-45A5-965D-8E1E3BF09BC6}"/>
          </ac:spMkLst>
        </pc:spChg>
        <pc:spChg chg="add del">
          <ac:chgData name="zafar iqbal" userId="5f88d52b8e9ffa26" providerId="LiveId" clId="{CA070481-09A4-4EE3-8807-2F592D0193DE}" dt="2020-09-22T16:55:57.990" v="79" actId="26606"/>
          <ac:spMkLst>
            <pc:docMk/>
            <pc:sldMk cId="134588620" sldId="439"/>
            <ac:spMk id="20" creationId="{E5093ECC-8BEB-4546-A80D-0B48876623DE}"/>
          </ac:spMkLst>
        </pc:spChg>
        <pc:spChg chg="add del mod">
          <ac:chgData name="zafar iqbal" userId="5f88d52b8e9ffa26" providerId="LiveId" clId="{CA070481-09A4-4EE3-8807-2F592D0193DE}" dt="2020-09-22T16:56:02.829" v="82" actId="26606"/>
          <ac:spMkLst>
            <pc:docMk/>
            <pc:sldMk cId="134588620" sldId="439"/>
            <ac:spMk id="22" creationId="{C88C4841-4AC2-474E-BB1E-544E2A33CE81}"/>
          </ac:spMkLst>
        </pc:spChg>
        <pc:spChg chg="add del">
          <ac:chgData name="zafar iqbal" userId="5f88d52b8e9ffa26" providerId="LiveId" clId="{CA070481-09A4-4EE3-8807-2F592D0193DE}" dt="2020-09-22T16:56:02.829" v="82" actId="26606"/>
          <ac:spMkLst>
            <pc:docMk/>
            <pc:sldMk cId="134588620" sldId="439"/>
            <ac:spMk id="23" creationId="{71FC7D98-7B8B-402A-90FC-F027482F2142}"/>
          </ac:spMkLst>
        </pc:spChg>
        <pc:spChg chg="add del">
          <ac:chgData name="zafar iqbal" userId="5f88d52b8e9ffa26" providerId="LiveId" clId="{CA070481-09A4-4EE3-8807-2F592D0193DE}" dt="2020-09-22T16:56:02.829" v="82" actId="26606"/>
          <ac:spMkLst>
            <pc:docMk/>
            <pc:sldMk cId="134588620" sldId="439"/>
            <ac:spMk id="24" creationId="{AD7356EA-285B-4E5D-8FEC-104659A4FD2C}"/>
          </ac:spMkLst>
        </pc:spChg>
        <pc:spChg chg="add del">
          <ac:chgData name="zafar iqbal" userId="5f88d52b8e9ffa26" providerId="LiveId" clId="{CA070481-09A4-4EE3-8807-2F592D0193DE}" dt="2020-09-22T16:56:04.520" v="84" actId="26606"/>
          <ac:spMkLst>
            <pc:docMk/>
            <pc:sldMk cId="134588620" sldId="439"/>
            <ac:spMk id="26" creationId="{16C5FA50-8D52-4617-AF91-5C7B1C8352F1}"/>
          </ac:spMkLst>
        </pc:spChg>
        <pc:spChg chg="add del">
          <ac:chgData name="zafar iqbal" userId="5f88d52b8e9ffa26" providerId="LiveId" clId="{CA070481-09A4-4EE3-8807-2F592D0193DE}" dt="2020-09-22T16:56:04.520" v="84" actId="26606"/>
          <ac:spMkLst>
            <pc:docMk/>
            <pc:sldMk cId="134588620" sldId="439"/>
            <ac:spMk id="27" creationId="{C88C4841-4AC2-474E-BB1E-544E2A33CE81}"/>
          </ac:spMkLst>
        </pc:spChg>
        <pc:spChg chg="add del">
          <ac:chgData name="zafar iqbal" userId="5f88d52b8e9ffa26" providerId="LiveId" clId="{CA070481-09A4-4EE3-8807-2F592D0193DE}" dt="2020-09-22T16:56:04.520" v="84" actId="26606"/>
          <ac:spMkLst>
            <pc:docMk/>
            <pc:sldMk cId="134588620" sldId="439"/>
            <ac:spMk id="28" creationId="{E223798C-12AD-4B0C-A50C-D676347D67CF}"/>
          </ac:spMkLst>
        </pc:spChg>
        <pc:spChg chg="add del">
          <ac:chgData name="zafar iqbal" userId="5f88d52b8e9ffa26" providerId="LiveId" clId="{CA070481-09A4-4EE3-8807-2F592D0193DE}" dt="2020-09-22T16:56:12.400" v="86" actId="26606"/>
          <ac:spMkLst>
            <pc:docMk/>
            <pc:sldMk cId="134588620" sldId="439"/>
            <ac:spMk id="30" creationId="{7E3E5F56-04AC-48F6-B30E-D9C4C17816F6}"/>
          </ac:spMkLst>
        </pc:spChg>
        <pc:spChg chg="add del">
          <ac:chgData name="zafar iqbal" userId="5f88d52b8e9ffa26" providerId="LiveId" clId="{CA070481-09A4-4EE3-8807-2F592D0193DE}" dt="2020-09-22T16:56:12.400" v="86" actId="26606"/>
          <ac:spMkLst>
            <pc:docMk/>
            <pc:sldMk cId="134588620" sldId="439"/>
            <ac:spMk id="31" creationId="{CDAEFB19-78B1-4412-8791-DEBC3BFF0E68}"/>
          </ac:spMkLst>
        </pc:spChg>
        <pc:spChg chg="add del">
          <ac:chgData name="zafar iqbal" userId="5f88d52b8e9ffa26" providerId="LiveId" clId="{CA070481-09A4-4EE3-8807-2F592D0193DE}" dt="2020-09-22T16:56:14.945" v="88" actId="26606"/>
          <ac:spMkLst>
            <pc:docMk/>
            <pc:sldMk cId="134588620" sldId="439"/>
            <ac:spMk id="33" creationId="{42A4FC2C-047E-45A5-965D-8E1E3BF09BC6}"/>
          </ac:spMkLst>
        </pc:spChg>
        <pc:spChg chg="add del">
          <ac:chgData name="zafar iqbal" userId="5f88d52b8e9ffa26" providerId="LiveId" clId="{CA070481-09A4-4EE3-8807-2F592D0193DE}" dt="2020-09-22T17:00:57.209" v="90" actId="26606"/>
          <ac:spMkLst>
            <pc:docMk/>
            <pc:sldMk cId="134588620" sldId="439"/>
            <ac:spMk id="35" creationId="{BEE73255-8084-4DF9-BB0B-15EAC92E2CB9}"/>
          </ac:spMkLst>
        </pc:spChg>
        <pc:spChg chg="add del">
          <ac:chgData name="zafar iqbal" userId="5f88d52b8e9ffa26" providerId="LiveId" clId="{CA070481-09A4-4EE3-8807-2F592D0193DE}" dt="2020-09-22T17:00:57.209" v="90" actId="26606"/>
          <ac:spMkLst>
            <pc:docMk/>
            <pc:sldMk cId="134588620" sldId="439"/>
            <ac:spMk id="36" creationId="{C88C4841-4AC2-474E-BB1E-544E2A33CE81}"/>
          </ac:spMkLst>
        </pc:spChg>
        <pc:spChg chg="add del">
          <ac:chgData name="zafar iqbal" userId="5f88d52b8e9ffa26" providerId="LiveId" clId="{CA070481-09A4-4EE3-8807-2F592D0193DE}" dt="2020-09-22T17:00:57.209" v="90" actId="26606"/>
          <ac:spMkLst>
            <pc:docMk/>
            <pc:sldMk cId="134588620" sldId="439"/>
            <ac:spMk id="37" creationId="{67048353-8981-459A-9BC6-9711CE462E06}"/>
          </ac:spMkLst>
        </pc:spChg>
        <pc:picChg chg="del mod">
          <ac:chgData name="zafar iqbal" userId="5f88d52b8e9ffa26" providerId="LiveId" clId="{CA070481-09A4-4EE3-8807-2F592D0193DE}" dt="2020-09-24T16:43:28.277" v="2143" actId="478"/>
          <ac:picMkLst>
            <pc:docMk/>
            <pc:sldMk cId="134588620" sldId="439"/>
            <ac:picMk id="4" creationId="{536006FB-0D29-4B16-A2B4-F20389017014}"/>
          </ac:picMkLst>
        </pc:picChg>
        <pc:picChg chg="add mod">
          <ac:chgData name="zafar iqbal" userId="5f88d52b8e9ffa26" providerId="LiveId" clId="{CA070481-09A4-4EE3-8807-2F592D0193DE}" dt="2020-09-24T16:56:02.300" v="2293" actId="14100"/>
          <ac:picMkLst>
            <pc:docMk/>
            <pc:sldMk cId="134588620" sldId="439"/>
            <ac:picMk id="3074" creationId="{59BB8BEF-F918-4121-88B2-AFCE621F3BB3}"/>
          </ac:picMkLst>
        </pc:picChg>
      </pc:sldChg>
      <pc:sldChg chg="addSp delSp modSp">
        <pc:chgData name="zafar iqbal" userId="5f88d52b8e9ffa26" providerId="LiveId" clId="{CA070481-09A4-4EE3-8807-2F592D0193DE}" dt="2020-09-24T17:10:18.018" v="2390" actId="255"/>
        <pc:sldMkLst>
          <pc:docMk/>
          <pc:sldMk cId="2346756028" sldId="440"/>
        </pc:sldMkLst>
        <pc:spChg chg="add mod">
          <ac:chgData name="zafar iqbal" userId="5f88d52b8e9ffa26" providerId="LiveId" clId="{CA070481-09A4-4EE3-8807-2F592D0193DE}" dt="2020-09-24T17:10:18.018" v="2390" actId="255"/>
          <ac:spMkLst>
            <pc:docMk/>
            <pc:sldMk cId="2346756028" sldId="440"/>
            <ac:spMk id="7" creationId="{6D03C808-21A5-4973-8CFF-46A9D25E1ECD}"/>
          </ac:spMkLst>
        </pc:spChg>
        <pc:picChg chg="del mod">
          <ac:chgData name="zafar iqbal" userId="5f88d52b8e9ffa26" providerId="LiveId" clId="{CA070481-09A4-4EE3-8807-2F592D0193DE}" dt="2020-09-24T17:08:11.705" v="2382" actId="478"/>
          <ac:picMkLst>
            <pc:docMk/>
            <pc:sldMk cId="2346756028" sldId="440"/>
            <ac:picMk id="4" creationId="{E8869E27-8294-403A-848F-38623A934634}"/>
          </ac:picMkLst>
        </pc:picChg>
        <pc:picChg chg="add mod">
          <ac:chgData name="zafar iqbal" userId="5f88d52b8e9ffa26" providerId="LiveId" clId="{CA070481-09A4-4EE3-8807-2F592D0193DE}" dt="2020-09-24T17:09:17.592" v="2385" actId="1076"/>
          <ac:picMkLst>
            <pc:docMk/>
            <pc:sldMk cId="2346756028" sldId="440"/>
            <ac:picMk id="6" creationId="{DF9BF7EC-2C6E-45E2-AD04-04EA41076876}"/>
          </ac:picMkLst>
        </pc:picChg>
      </pc:sldChg>
      <pc:sldChg chg="delSp modSp del">
        <pc:chgData name="zafar iqbal" userId="5f88d52b8e9ffa26" providerId="LiveId" clId="{CA070481-09A4-4EE3-8807-2F592D0193DE}" dt="2020-09-22T17:09:02.614" v="214" actId="2696"/>
        <pc:sldMkLst>
          <pc:docMk/>
          <pc:sldMk cId="4169226582" sldId="441"/>
        </pc:sldMkLst>
        <pc:spChg chg="mod">
          <ac:chgData name="zafar iqbal" userId="5f88d52b8e9ffa26" providerId="LiveId" clId="{CA070481-09A4-4EE3-8807-2F592D0193DE}" dt="2020-09-22T17:08:48.044" v="210"/>
          <ac:spMkLst>
            <pc:docMk/>
            <pc:sldMk cId="4169226582" sldId="441"/>
            <ac:spMk id="9" creationId="{7FEAB763-2581-4EF3-A15D-1F8A035B5FF3}"/>
          </ac:spMkLst>
        </pc:spChg>
        <pc:picChg chg="del">
          <ac:chgData name="zafar iqbal" userId="5f88d52b8e9ffa26" providerId="LiveId" clId="{CA070481-09A4-4EE3-8807-2F592D0193DE}" dt="2020-09-22T17:08:52.800" v="212"/>
          <ac:picMkLst>
            <pc:docMk/>
            <pc:sldMk cId="4169226582" sldId="441"/>
            <ac:picMk id="4" creationId="{3FE490FF-8D20-4C26-81EA-61B1070540F4}"/>
          </ac:picMkLst>
        </pc:picChg>
      </pc:sldChg>
      <pc:sldChg chg="modSp del">
        <pc:chgData name="zafar iqbal" userId="5f88d52b8e9ffa26" providerId="LiveId" clId="{CA070481-09A4-4EE3-8807-2F592D0193DE}" dt="2020-09-22T17:09:13.510" v="220" actId="2696"/>
        <pc:sldMkLst>
          <pc:docMk/>
          <pc:sldMk cId="1601631394" sldId="442"/>
        </pc:sldMkLst>
        <pc:spChg chg="mod">
          <ac:chgData name="zafar iqbal" userId="5f88d52b8e9ffa26" providerId="LiveId" clId="{CA070481-09A4-4EE3-8807-2F592D0193DE}" dt="2020-09-22T17:09:07.962" v="216" actId="27636"/>
          <ac:spMkLst>
            <pc:docMk/>
            <pc:sldMk cId="1601631394" sldId="442"/>
            <ac:spMk id="7" creationId="{AE834A32-58C4-4308-A0C8-BC216CE9BA38}"/>
          </ac:spMkLst>
        </pc:spChg>
      </pc:sldChg>
      <pc:sldChg chg="delSp modSp del">
        <pc:chgData name="zafar iqbal" userId="5f88d52b8e9ffa26" providerId="LiveId" clId="{CA070481-09A4-4EE3-8807-2F592D0193DE}" dt="2020-09-22T17:10:23.898" v="233" actId="2696"/>
        <pc:sldMkLst>
          <pc:docMk/>
          <pc:sldMk cId="3280921354" sldId="444"/>
        </pc:sldMkLst>
        <pc:spChg chg="mod">
          <ac:chgData name="zafar iqbal" userId="5f88d52b8e9ffa26" providerId="LiveId" clId="{CA070481-09A4-4EE3-8807-2F592D0193DE}" dt="2020-09-22T17:09:54.918" v="229" actId="1076"/>
          <ac:spMkLst>
            <pc:docMk/>
            <pc:sldMk cId="3280921354" sldId="444"/>
            <ac:spMk id="2" creationId="{74C36D0B-2725-4560-B00A-5AD3CC6EB374}"/>
          </ac:spMkLst>
        </pc:spChg>
        <pc:picChg chg="del">
          <ac:chgData name="zafar iqbal" userId="5f88d52b8e9ffa26" providerId="LiveId" clId="{CA070481-09A4-4EE3-8807-2F592D0193DE}" dt="2020-09-22T17:09:56.279" v="230"/>
          <ac:picMkLst>
            <pc:docMk/>
            <pc:sldMk cId="3280921354" sldId="444"/>
            <ac:picMk id="6" creationId="{53B12ED7-62F5-44BC-9752-61B7EF8F88C9}"/>
          </ac:picMkLst>
        </pc:picChg>
      </pc:sldChg>
      <pc:sldChg chg="modSp del">
        <pc:chgData name="zafar iqbal" userId="5f88d52b8e9ffa26" providerId="LiveId" clId="{CA070481-09A4-4EE3-8807-2F592D0193DE}" dt="2020-09-22T17:09:23.901" v="224" actId="2696"/>
        <pc:sldMkLst>
          <pc:docMk/>
          <pc:sldMk cId="1447405399" sldId="445"/>
        </pc:sldMkLst>
        <pc:spChg chg="mod">
          <ac:chgData name="zafar iqbal" userId="5f88d52b8e9ffa26" providerId="LiveId" clId="{CA070481-09A4-4EE3-8807-2F592D0193DE}" dt="2020-09-22T17:09:17.586" v="221"/>
          <ac:spMkLst>
            <pc:docMk/>
            <pc:sldMk cId="1447405399" sldId="445"/>
            <ac:spMk id="2" creationId="{C99A485A-5940-4DED-BD9C-A9FF547F6463}"/>
          </ac:spMkLst>
        </pc:spChg>
      </pc:sldChg>
      <pc:sldChg chg="modSp del">
        <pc:chgData name="zafar iqbal" userId="5f88d52b8e9ffa26" providerId="LiveId" clId="{CA070481-09A4-4EE3-8807-2F592D0193DE}" dt="2020-09-22T17:10:39.338" v="238" actId="2696"/>
        <pc:sldMkLst>
          <pc:docMk/>
          <pc:sldMk cId="1927942988" sldId="446"/>
        </pc:sldMkLst>
        <pc:spChg chg="mod">
          <ac:chgData name="zafar iqbal" userId="5f88d52b8e9ffa26" providerId="LiveId" clId="{CA070481-09A4-4EE3-8807-2F592D0193DE}" dt="2020-09-22T17:10:30.159" v="235" actId="27636"/>
          <ac:spMkLst>
            <pc:docMk/>
            <pc:sldMk cId="1927942988" sldId="446"/>
            <ac:spMk id="5" creationId="{071C11F2-5760-49FA-A135-CD0033D483E1}"/>
          </ac:spMkLst>
        </pc:spChg>
      </pc:sldChg>
      <pc:sldChg chg="addSp delSp modSp del">
        <pc:chgData name="zafar iqbal" userId="5f88d52b8e9ffa26" providerId="LiveId" clId="{CA070481-09A4-4EE3-8807-2F592D0193DE}" dt="2020-09-22T17:11:18.475" v="249" actId="2696"/>
        <pc:sldMkLst>
          <pc:docMk/>
          <pc:sldMk cId="3700859011" sldId="447"/>
        </pc:sldMkLst>
        <pc:spChg chg="mod">
          <ac:chgData name="zafar iqbal" userId="5f88d52b8e9ffa26" providerId="LiveId" clId="{CA070481-09A4-4EE3-8807-2F592D0193DE}" dt="2020-09-22T17:11:02.171" v="244"/>
          <ac:spMkLst>
            <pc:docMk/>
            <pc:sldMk cId="3700859011" sldId="447"/>
            <ac:spMk id="9" creationId="{3130FCA1-983A-42A0-A382-4712E62B4758}"/>
          </ac:spMkLst>
        </pc:spChg>
        <pc:picChg chg="add del">
          <ac:chgData name="zafar iqbal" userId="5f88d52b8e9ffa26" providerId="LiveId" clId="{CA070481-09A4-4EE3-8807-2F592D0193DE}" dt="2020-09-22T17:11:10.056" v="246"/>
          <ac:picMkLst>
            <pc:docMk/>
            <pc:sldMk cId="3700859011" sldId="447"/>
            <ac:picMk id="4" creationId="{079298BD-D9A5-41A0-B6F1-63F4850E8DFD}"/>
          </ac:picMkLst>
        </pc:picChg>
      </pc:sldChg>
      <pc:sldChg chg="addSp delSp modSp del">
        <pc:chgData name="zafar iqbal" userId="5f88d52b8e9ffa26" providerId="LiveId" clId="{CA070481-09A4-4EE3-8807-2F592D0193DE}" dt="2020-09-22T17:11:50.559" v="256" actId="2696"/>
        <pc:sldMkLst>
          <pc:docMk/>
          <pc:sldMk cId="2717842898" sldId="448"/>
        </pc:sldMkLst>
        <pc:spChg chg="mod">
          <ac:chgData name="zafar iqbal" userId="5f88d52b8e9ffa26" providerId="LiveId" clId="{CA070481-09A4-4EE3-8807-2F592D0193DE}" dt="2020-09-22T17:11:39.706" v="251"/>
          <ac:spMkLst>
            <pc:docMk/>
            <pc:sldMk cId="2717842898" sldId="448"/>
            <ac:spMk id="3" creationId="{8668B286-E679-48E4-A307-ED30BA2F0FE8}"/>
          </ac:spMkLst>
        </pc:spChg>
        <pc:spChg chg="add mod">
          <ac:chgData name="zafar iqbal" userId="5f88d52b8e9ffa26" providerId="LiveId" clId="{CA070481-09A4-4EE3-8807-2F592D0193DE}" dt="2020-09-22T17:11:44.472" v="253"/>
          <ac:spMkLst>
            <pc:docMk/>
            <pc:sldMk cId="2717842898" sldId="448"/>
            <ac:spMk id="7" creationId="{4293099C-671B-424C-B20F-3600741E76F4}"/>
          </ac:spMkLst>
        </pc:spChg>
        <pc:picChg chg="del">
          <ac:chgData name="zafar iqbal" userId="5f88d52b8e9ffa26" providerId="LiveId" clId="{CA070481-09A4-4EE3-8807-2F592D0193DE}" dt="2020-09-22T17:11:44.472" v="253"/>
          <ac:picMkLst>
            <pc:docMk/>
            <pc:sldMk cId="2717842898" sldId="448"/>
            <ac:picMk id="8" creationId="{30A24F48-098A-4355-9E82-6FE47D943D8E}"/>
          </ac:picMkLst>
        </pc:picChg>
      </pc:sldChg>
      <pc:sldChg chg="addSp modSp modNotesTx">
        <pc:chgData name="zafar iqbal" userId="5f88d52b8e9ffa26" providerId="LiveId" clId="{CA070481-09A4-4EE3-8807-2F592D0193DE}" dt="2020-09-26T19:51:09.028" v="5093" actId="113"/>
        <pc:sldMkLst>
          <pc:docMk/>
          <pc:sldMk cId="2083560867" sldId="449"/>
        </pc:sldMkLst>
        <pc:spChg chg="add mod">
          <ac:chgData name="zafar iqbal" userId="5f88d52b8e9ffa26" providerId="LiveId" clId="{CA070481-09A4-4EE3-8807-2F592D0193DE}" dt="2020-09-26T19:45:40.468" v="5086" actId="1076"/>
          <ac:spMkLst>
            <pc:docMk/>
            <pc:sldMk cId="2083560867" sldId="449"/>
            <ac:spMk id="6" creationId="{C44A2CBA-D119-43DD-854D-E03336D66B1D}"/>
          </ac:spMkLst>
        </pc:spChg>
        <pc:spChg chg="mod">
          <ac:chgData name="zafar iqbal" userId="5f88d52b8e9ffa26" providerId="LiveId" clId="{CA070481-09A4-4EE3-8807-2F592D0193DE}" dt="2020-09-26T19:44:43.036" v="5080" actId="20577"/>
          <ac:spMkLst>
            <pc:docMk/>
            <pc:sldMk cId="2083560867" sldId="449"/>
            <ac:spMk id="10" creationId="{7E5054E9-964E-4CFB-BA5F-8CC6D56C7B4D}"/>
          </ac:spMkLst>
        </pc:spChg>
        <pc:picChg chg="mod">
          <ac:chgData name="zafar iqbal" userId="5f88d52b8e9ffa26" providerId="LiveId" clId="{CA070481-09A4-4EE3-8807-2F592D0193DE}" dt="2020-09-26T19:45:34.613" v="5085" actId="1076"/>
          <ac:picMkLst>
            <pc:docMk/>
            <pc:sldMk cId="2083560867" sldId="449"/>
            <ac:picMk id="5" creationId="{164A0D6F-E2F8-49B7-96C3-C68EFDAFC9D8}"/>
          </ac:picMkLst>
        </pc:picChg>
      </pc:sldChg>
      <pc:sldChg chg="addSp delSp modSp del">
        <pc:chgData name="zafar iqbal" userId="5f88d52b8e9ffa26" providerId="LiveId" clId="{CA070481-09A4-4EE3-8807-2F592D0193DE}" dt="2020-09-22T17:12:19.203" v="262" actId="2696"/>
        <pc:sldMkLst>
          <pc:docMk/>
          <pc:sldMk cId="2691191144" sldId="450"/>
        </pc:sldMkLst>
        <pc:spChg chg="mod">
          <ac:chgData name="zafar iqbal" userId="5f88d52b8e9ffa26" providerId="LiveId" clId="{CA070481-09A4-4EE3-8807-2F592D0193DE}" dt="2020-09-22T17:12:08.403" v="258"/>
          <ac:spMkLst>
            <pc:docMk/>
            <pc:sldMk cId="2691191144" sldId="450"/>
            <ac:spMk id="3" creationId="{538B019F-9BC2-4E05-BF67-641A86B321CD}"/>
          </ac:spMkLst>
        </pc:spChg>
        <pc:spChg chg="add mod">
          <ac:chgData name="zafar iqbal" userId="5f88d52b8e9ffa26" providerId="LiveId" clId="{CA070481-09A4-4EE3-8807-2F592D0193DE}" dt="2020-09-22T17:12:14.679" v="260"/>
          <ac:spMkLst>
            <pc:docMk/>
            <pc:sldMk cId="2691191144" sldId="450"/>
            <ac:spMk id="8" creationId="{E26626BC-B7BA-4DE5-8FB3-7C0513E5E830}"/>
          </ac:spMkLst>
        </pc:spChg>
        <pc:picChg chg="del">
          <ac:chgData name="zafar iqbal" userId="5f88d52b8e9ffa26" providerId="LiveId" clId="{CA070481-09A4-4EE3-8807-2F592D0193DE}" dt="2020-09-22T17:12:14.679" v="260"/>
          <ac:picMkLst>
            <pc:docMk/>
            <pc:sldMk cId="2691191144" sldId="450"/>
            <ac:picMk id="5" creationId="{BE7EF7F0-626E-4A2B-A6BD-A3972F98EAE8}"/>
          </ac:picMkLst>
        </pc:picChg>
      </pc:sldChg>
      <pc:sldChg chg="modSp">
        <pc:chgData name="zafar iqbal" userId="5f88d52b8e9ffa26" providerId="LiveId" clId="{CA070481-09A4-4EE3-8807-2F592D0193DE}" dt="2020-09-27T00:34:44.041" v="7275" actId="113"/>
        <pc:sldMkLst>
          <pc:docMk/>
          <pc:sldMk cId="1619733659" sldId="452"/>
        </pc:sldMkLst>
        <pc:spChg chg="mod">
          <ac:chgData name="zafar iqbal" userId="5f88d52b8e9ffa26" providerId="LiveId" clId="{CA070481-09A4-4EE3-8807-2F592D0193DE}" dt="2020-09-27T00:34:44.041" v="7275" actId="113"/>
          <ac:spMkLst>
            <pc:docMk/>
            <pc:sldMk cId="1619733659" sldId="452"/>
            <ac:spMk id="3" creationId="{E86B838B-58A0-4EB7-AD3E-2F9B5A6D30B2}"/>
          </ac:spMkLst>
        </pc:spChg>
      </pc:sldChg>
      <pc:sldChg chg="modSp modNotesTx">
        <pc:chgData name="zafar iqbal" userId="5f88d52b8e9ffa26" providerId="LiveId" clId="{CA070481-09A4-4EE3-8807-2F592D0193DE}" dt="2020-09-27T01:40:31.948" v="8956" actId="20577"/>
        <pc:sldMkLst>
          <pc:docMk/>
          <pc:sldMk cId="1924622139" sldId="453"/>
        </pc:sldMkLst>
        <pc:spChg chg="mod">
          <ac:chgData name="zafar iqbal" userId="5f88d52b8e9ffa26" providerId="LiveId" clId="{CA070481-09A4-4EE3-8807-2F592D0193DE}" dt="2020-09-27T01:40:31.948" v="8956" actId="20577"/>
          <ac:spMkLst>
            <pc:docMk/>
            <pc:sldMk cId="1924622139" sldId="453"/>
            <ac:spMk id="3" creationId="{9B65C0FA-FB53-4D9A-BCE6-093D7FAD3D56}"/>
          </ac:spMkLst>
        </pc:spChg>
      </pc:sldChg>
      <pc:sldChg chg="modSp modNotesTx">
        <pc:chgData name="zafar iqbal" userId="5f88d52b8e9ffa26" providerId="LiveId" clId="{CA070481-09A4-4EE3-8807-2F592D0193DE}" dt="2020-09-27T01:19:53.007" v="8206" actId="20577"/>
        <pc:sldMkLst>
          <pc:docMk/>
          <pc:sldMk cId="3043687378" sldId="455"/>
        </pc:sldMkLst>
        <pc:spChg chg="mod">
          <ac:chgData name="zafar iqbal" userId="5f88d52b8e9ffa26" providerId="LiveId" clId="{CA070481-09A4-4EE3-8807-2F592D0193DE}" dt="2020-09-27T00:57:34.660" v="7525" actId="313"/>
          <ac:spMkLst>
            <pc:docMk/>
            <pc:sldMk cId="3043687378" sldId="455"/>
            <ac:spMk id="2" creationId="{062F0FDC-E092-4BCE-BCA1-10D2A3524013}"/>
          </ac:spMkLst>
        </pc:spChg>
        <pc:spChg chg="mod">
          <ac:chgData name="zafar iqbal" userId="5f88d52b8e9ffa26" providerId="LiveId" clId="{CA070481-09A4-4EE3-8807-2F592D0193DE}" dt="2020-09-27T01:19:53.007" v="8206" actId="20577"/>
          <ac:spMkLst>
            <pc:docMk/>
            <pc:sldMk cId="3043687378" sldId="455"/>
            <ac:spMk id="3" creationId="{FD47EBEE-6462-4231-8174-BF188C38B4E4}"/>
          </ac:spMkLst>
        </pc:spChg>
      </pc:sldChg>
      <pc:sldChg chg="modSp">
        <pc:chgData name="zafar iqbal" userId="5f88d52b8e9ffa26" providerId="LiveId" clId="{CA070481-09A4-4EE3-8807-2F592D0193DE}" dt="2020-09-27T01:32:22.424" v="8718"/>
        <pc:sldMkLst>
          <pc:docMk/>
          <pc:sldMk cId="3529019210" sldId="456"/>
        </pc:sldMkLst>
        <pc:spChg chg="mod">
          <ac:chgData name="zafar iqbal" userId="5f88d52b8e9ffa26" providerId="LiveId" clId="{CA070481-09A4-4EE3-8807-2F592D0193DE}" dt="2020-09-27T01:31:25.836" v="8717" actId="20577"/>
          <ac:spMkLst>
            <pc:docMk/>
            <pc:sldMk cId="3529019210" sldId="456"/>
            <ac:spMk id="2" creationId="{612F6C02-D686-4C22-8410-1DA01FE64786}"/>
          </ac:spMkLst>
        </pc:spChg>
        <pc:spChg chg="mod">
          <ac:chgData name="zafar iqbal" userId="5f88d52b8e9ffa26" providerId="LiveId" clId="{CA070481-09A4-4EE3-8807-2F592D0193DE}" dt="2020-09-27T01:32:22.424" v="8718"/>
          <ac:spMkLst>
            <pc:docMk/>
            <pc:sldMk cId="3529019210" sldId="456"/>
            <ac:spMk id="3" creationId="{D15551F9-C355-4671-90C3-674F1ECE9098}"/>
          </ac:spMkLst>
        </pc:spChg>
      </pc:sldChg>
      <pc:sldChg chg="addSp delSp modSp">
        <pc:chgData name="zafar iqbal" userId="5f88d52b8e9ffa26" providerId="LiveId" clId="{CA070481-09A4-4EE3-8807-2F592D0193DE}" dt="2020-09-27T01:56:37.117" v="9105" actId="20577"/>
        <pc:sldMkLst>
          <pc:docMk/>
          <pc:sldMk cId="2351780888" sldId="457"/>
        </pc:sldMkLst>
        <pc:spChg chg="mod">
          <ac:chgData name="zafar iqbal" userId="5f88d52b8e9ffa26" providerId="LiveId" clId="{CA070481-09A4-4EE3-8807-2F592D0193DE}" dt="2020-09-27T01:56:37.117" v="9105" actId="20577"/>
          <ac:spMkLst>
            <pc:docMk/>
            <pc:sldMk cId="2351780888" sldId="457"/>
            <ac:spMk id="3" creationId="{F6DEF610-2B84-44F4-A634-FA5E435BB957}"/>
          </ac:spMkLst>
        </pc:spChg>
        <pc:spChg chg="add del mod">
          <ac:chgData name="zafar iqbal" userId="5f88d52b8e9ffa26" providerId="LiveId" clId="{CA070481-09A4-4EE3-8807-2F592D0193DE}" dt="2020-09-26T23:41:09.966" v="6004"/>
          <ac:spMkLst>
            <pc:docMk/>
            <pc:sldMk cId="2351780888" sldId="457"/>
            <ac:spMk id="5" creationId="{F77796C0-4641-42FC-937F-9F301718A92C}"/>
          </ac:spMkLst>
        </pc:spChg>
        <pc:spChg chg="add mod">
          <ac:chgData name="zafar iqbal" userId="5f88d52b8e9ffa26" providerId="LiveId" clId="{CA070481-09A4-4EE3-8807-2F592D0193DE}" dt="2020-09-26T23:42:10.755" v="6027" actId="20577"/>
          <ac:spMkLst>
            <pc:docMk/>
            <pc:sldMk cId="2351780888" sldId="457"/>
            <ac:spMk id="6" creationId="{4EA15BA4-A0BD-4E24-B6BD-8534C6136407}"/>
          </ac:spMkLst>
        </pc:spChg>
        <pc:picChg chg="del">
          <ac:chgData name="zafar iqbal" userId="5f88d52b8e9ffa26" providerId="LiveId" clId="{CA070481-09A4-4EE3-8807-2F592D0193DE}" dt="2020-09-26T23:38:50.314" v="5951" actId="478"/>
          <ac:picMkLst>
            <pc:docMk/>
            <pc:sldMk cId="2351780888" sldId="457"/>
            <ac:picMk id="4" creationId="{59116D37-21C9-4352-975C-77638A1B5511}"/>
          </ac:picMkLst>
        </pc:picChg>
        <pc:picChg chg="add mod">
          <ac:chgData name="zafar iqbal" userId="5f88d52b8e9ffa26" providerId="LiveId" clId="{CA070481-09A4-4EE3-8807-2F592D0193DE}" dt="2020-09-26T23:40:14.577" v="5954" actId="1076"/>
          <ac:picMkLst>
            <pc:docMk/>
            <pc:sldMk cId="2351780888" sldId="457"/>
            <ac:picMk id="1026" creationId="{4C661418-FD54-4698-8C10-7249A692366B}"/>
          </ac:picMkLst>
        </pc:picChg>
      </pc:sldChg>
      <pc:sldChg chg="addSp modSp modNotesTx">
        <pc:chgData name="zafar iqbal" userId="5f88d52b8e9ffa26" providerId="LiveId" clId="{CA070481-09A4-4EE3-8807-2F592D0193DE}" dt="2020-09-27T01:58:10.059" v="9147" actId="20577"/>
        <pc:sldMkLst>
          <pc:docMk/>
          <pc:sldMk cId="2503229926" sldId="458"/>
        </pc:sldMkLst>
        <pc:spChg chg="add mod">
          <ac:chgData name="zafar iqbal" userId="5f88d52b8e9ffa26" providerId="LiveId" clId="{CA070481-09A4-4EE3-8807-2F592D0193DE}" dt="2020-09-27T00:02:01.519" v="6047" actId="14100"/>
          <ac:spMkLst>
            <pc:docMk/>
            <pc:sldMk cId="2503229926" sldId="458"/>
            <ac:spMk id="6" creationId="{4F4F2F60-2278-4E31-948C-8B75DED6960D}"/>
          </ac:spMkLst>
        </pc:spChg>
        <pc:picChg chg="mod">
          <ac:chgData name="zafar iqbal" userId="5f88d52b8e9ffa26" providerId="LiveId" clId="{CA070481-09A4-4EE3-8807-2F592D0193DE}" dt="2020-09-26T23:46:06.137" v="6028" actId="1076"/>
          <ac:picMkLst>
            <pc:docMk/>
            <pc:sldMk cId="2503229926" sldId="458"/>
            <ac:picMk id="4" creationId="{67D3B88A-5D87-49BB-9CEF-5F1B069359A8}"/>
          </ac:picMkLst>
        </pc:picChg>
        <pc:picChg chg="mod">
          <ac:chgData name="zafar iqbal" userId="5f88d52b8e9ffa26" providerId="LiveId" clId="{CA070481-09A4-4EE3-8807-2F592D0193DE}" dt="2020-09-26T23:47:34.430" v="6029" actId="1076"/>
          <ac:picMkLst>
            <pc:docMk/>
            <pc:sldMk cId="2503229926" sldId="458"/>
            <ac:picMk id="5" creationId="{BBD78B5E-CE30-4CAC-B72D-4EA4EAAB9E40}"/>
          </ac:picMkLst>
        </pc:picChg>
      </pc:sldChg>
      <pc:sldChg chg="modSp del">
        <pc:chgData name="zafar iqbal" userId="5f88d52b8e9ffa26" providerId="LiveId" clId="{CA070481-09A4-4EE3-8807-2F592D0193DE}" dt="2020-09-27T01:19:27.706" v="8200" actId="2696"/>
        <pc:sldMkLst>
          <pc:docMk/>
          <pc:sldMk cId="658611258" sldId="459"/>
        </pc:sldMkLst>
        <pc:spChg chg="mod">
          <ac:chgData name="zafar iqbal" userId="5f88d52b8e9ffa26" providerId="LiveId" clId="{CA070481-09A4-4EE3-8807-2F592D0193DE}" dt="2020-09-22T16:51:58.256" v="48" actId="27636"/>
          <ac:spMkLst>
            <pc:docMk/>
            <pc:sldMk cId="658611258" sldId="459"/>
            <ac:spMk id="3" creationId="{18E58DDA-E801-48AE-BD01-02334021AA3A}"/>
          </ac:spMkLst>
        </pc:spChg>
      </pc:sldChg>
      <pc:sldChg chg="modSp add">
        <pc:chgData name="zafar iqbal" userId="5f88d52b8e9ffa26" providerId="LiveId" clId="{CA070481-09A4-4EE3-8807-2F592D0193DE}" dt="2020-09-27T01:30:14.677" v="8683" actId="20577"/>
        <pc:sldMkLst>
          <pc:docMk/>
          <pc:sldMk cId="995518820" sldId="459"/>
        </pc:sldMkLst>
        <pc:spChg chg="mod">
          <ac:chgData name="zafar iqbal" userId="5f88d52b8e9ffa26" providerId="LiveId" clId="{CA070481-09A4-4EE3-8807-2F592D0193DE}" dt="2020-09-27T01:20:19.419" v="8209" actId="20577"/>
          <ac:spMkLst>
            <pc:docMk/>
            <pc:sldMk cId="995518820" sldId="459"/>
            <ac:spMk id="2" creationId="{AC558C5A-CEB6-48E4-A05F-48E4E630D165}"/>
          </ac:spMkLst>
        </pc:spChg>
        <pc:spChg chg="mod">
          <ac:chgData name="zafar iqbal" userId="5f88d52b8e9ffa26" providerId="LiveId" clId="{CA070481-09A4-4EE3-8807-2F592D0193DE}" dt="2020-09-27T01:30:14.677" v="8683" actId="20577"/>
          <ac:spMkLst>
            <pc:docMk/>
            <pc:sldMk cId="995518820" sldId="459"/>
            <ac:spMk id="3" creationId="{18E58DDA-E801-48AE-BD01-02334021AA3A}"/>
          </ac:spMkLst>
        </pc:spChg>
      </pc:sldChg>
      <pc:sldChg chg="addSp delSp modSp modNotesTx">
        <pc:chgData name="zafar iqbal" userId="5f88d52b8e9ffa26" providerId="LiveId" clId="{CA070481-09A4-4EE3-8807-2F592D0193DE}" dt="2020-09-27T01:59:58.572" v="9265" actId="20577"/>
        <pc:sldMkLst>
          <pc:docMk/>
          <pc:sldMk cId="1060354074" sldId="460"/>
        </pc:sldMkLst>
        <pc:spChg chg="mod">
          <ac:chgData name="zafar iqbal" userId="5f88d52b8e9ffa26" providerId="LiveId" clId="{CA070481-09A4-4EE3-8807-2F592D0193DE}" dt="2020-09-22T16:51:58.260" v="49" actId="27636"/>
          <ac:spMkLst>
            <pc:docMk/>
            <pc:sldMk cId="1060354074" sldId="460"/>
            <ac:spMk id="2" creationId="{721F9332-D378-4F7C-B5AE-4599F8BA8AAC}"/>
          </ac:spMkLst>
        </pc:spChg>
        <pc:spChg chg="add del">
          <ac:chgData name="zafar iqbal" userId="5f88d52b8e9ffa26" providerId="LiveId" clId="{CA070481-09A4-4EE3-8807-2F592D0193DE}" dt="2020-09-27T00:02:01.995" v="6048"/>
          <ac:spMkLst>
            <pc:docMk/>
            <pc:sldMk cId="1060354074" sldId="460"/>
            <ac:spMk id="3" creationId="{B301098E-A0C8-4DC5-87B4-1EE4963780E0}"/>
          </ac:spMkLst>
        </pc:spChg>
        <pc:spChg chg="add del mod">
          <ac:chgData name="zafar iqbal" userId="5f88d52b8e9ffa26" providerId="LiveId" clId="{CA070481-09A4-4EE3-8807-2F592D0193DE}" dt="2020-09-27T00:01:46.789" v="6042" actId="478"/>
          <ac:spMkLst>
            <pc:docMk/>
            <pc:sldMk cId="1060354074" sldId="460"/>
            <ac:spMk id="7" creationId="{976361E5-91EB-49BB-9493-5E0AD160D571}"/>
          </ac:spMkLst>
        </pc:spChg>
        <pc:spChg chg="add mod">
          <ac:chgData name="zafar iqbal" userId="5f88d52b8e9ffa26" providerId="LiveId" clId="{CA070481-09A4-4EE3-8807-2F592D0193DE}" dt="2020-09-27T01:59:58.572" v="9265" actId="20577"/>
          <ac:spMkLst>
            <pc:docMk/>
            <pc:sldMk cId="1060354074" sldId="460"/>
            <ac:spMk id="9" creationId="{E6CE3D7A-E31B-4770-A366-563EF178D3B0}"/>
          </ac:spMkLst>
        </pc:spChg>
        <pc:picChg chg="add del">
          <ac:chgData name="zafar iqbal" userId="5f88d52b8e9ffa26" providerId="LiveId" clId="{CA070481-09A4-4EE3-8807-2F592D0193DE}" dt="2020-09-27T00:02:05.913" v="6049" actId="478"/>
          <ac:picMkLst>
            <pc:docMk/>
            <pc:sldMk cId="1060354074" sldId="460"/>
            <ac:picMk id="4" creationId="{33E2F5BC-696F-435D-BCFE-58EA5ABD5FA8}"/>
          </ac:picMkLst>
        </pc:picChg>
      </pc:sldChg>
      <pc:sldChg chg="addSp modSp modNotesTx">
        <pc:chgData name="zafar iqbal" userId="5f88d52b8e9ffa26" providerId="LiveId" clId="{CA070481-09A4-4EE3-8807-2F592D0193DE}" dt="2020-09-27T02:13:42.508" v="9551" actId="122"/>
        <pc:sldMkLst>
          <pc:docMk/>
          <pc:sldMk cId="4127701650" sldId="461"/>
        </pc:sldMkLst>
        <pc:spChg chg="mod">
          <ac:chgData name="zafar iqbal" userId="5f88d52b8e9ffa26" providerId="LiveId" clId="{CA070481-09A4-4EE3-8807-2F592D0193DE}" dt="2020-09-27T00:42:43.877" v="7517" actId="20577"/>
          <ac:spMkLst>
            <pc:docMk/>
            <pc:sldMk cId="4127701650" sldId="461"/>
            <ac:spMk id="2" creationId="{104C3B50-5879-4199-AAD0-7B935C3B820D}"/>
          </ac:spMkLst>
        </pc:spChg>
        <pc:spChg chg="add mod">
          <ac:chgData name="zafar iqbal" userId="5f88d52b8e9ffa26" providerId="LiveId" clId="{CA070481-09A4-4EE3-8807-2F592D0193DE}" dt="2020-09-27T02:13:42.508" v="9551" actId="122"/>
          <ac:spMkLst>
            <pc:docMk/>
            <pc:sldMk cId="4127701650" sldId="461"/>
            <ac:spMk id="5" creationId="{608DCE41-4F93-4DE9-B67C-67D108194CDF}"/>
          </ac:spMkLst>
        </pc:spChg>
      </pc:sldChg>
      <pc:sldChg chg="addSp modSp">
        <pc:chgData name="zafar iqbal" userId="5f88d52b8e9ffa26" providerId="LiveId" clId="{CA070481-09A4-4EE3-8807-2F592D0193DE}" dt="2020-09-27T02:13:55.386" v="9554" actId="1076"/>
        <pc:sldMkLst>
          <pc:docMk/>
          <pc:sldMk cId="1275198671" sldId="462"/>
        </pc:sldMkLst>
        <pc:spChg chg="add mod">
          <ac:chgData name="zafar iqbal" userId="5f88d52b8e9ffa26" providerId="LiveId" clId="{CA070481-09A4-4EE3-8807-2F592D0193DE}" dt="2020-09-27T02:13:55.386" v="9554" actId="1076"/>
          <ac:spMkLst>
            <pc:docMk/>
            <pc:sldMk cId="1275198671" sldId="462"/>
            <ac:spMk id="6" creationId="{D58D7DAD-A4D9-4DEF-ABD7-5ACD943C0272}"/>
          </ac:spMkLst>
        </pc:spChg>
        <pc:spChg chg="mod">
          <ac:chgData name="zafar iqbal" userId="5f88d52b8e9ffa26" providerId="LiveId" clId="{CA070481-09A4-4EE3-8807-2F592D0193DE}" dt="2020-09-27T00:42:57.142" v="7524" actId="20577"/>
          <ac:spMkLst>
            <pc:docMk/>
            <pc:sldMk cId="1275198671" sldId="462"/>
            <ac:spMk id="9" creationId="{849E09D9-B57B-4628-9403-979C07FFBA22}"/>
          </ac:spMkLst>
        </pc:spChg>
      </pc:sldChg>
      <pc:sldChg chg="addSp delSp modSp del">
        <pc:chgData name="zafar iqbal" userId="5f88d52b8e9ffa26" providerId="LiveId" clId="{CA070481-09A4-4EE3-8807-2F592D0193DE}" dt="2020-09-22T17:27:21.413" v="266" actId="2696"/>
        <pc:sldMkLst>
          <pc:docMk/>
          <pc:sldMk cId="858412300" sldId="463"/>
        </pc:sldMkLst>
        <pc:spChg chg="add mod">
          <ac:chgData name="zafar iqbal" userId="5f88d52b8e9ffa26" providerId="LiveId" clId="{CA070481-09A4-4EE3-8807-2F592D0193DE}" dt="2020-09-22T17:27:15.963" v="264"/>
          <ac:spMkLst>
            <pc:docMk/>
            <pc:sldMk cId="858412300" sldId="463"/>
            <ac:spMk id="6" creationId="{39CF96A3-EB44-4BE0-9C9A-379E09A138D3}"/>
          </ac:spMkLst>
        </pc:spChg>
        <pc:picChg chg="del">
          <ac:chgData name="zafar iqbal" userId="5f88d52b8e9ffa26" providerId="LiveId" clId="{CA070481-09A4-4EE3-8807-2F592D0193DE}" dt="2020-09-22T17:27:15.963" v="264"/>
          <ac:picMkLst>
            <pc:docMk/>
            <pc:sldMk cId="858412300" sldId="463"/>
            <ac:picMk id="5" creationId="{FC1C68F7-9AC0-4FD8-9678-204120D029B0}"/>
          </ac:picMkLst>
        </pc:picChg>
      </pc:sldChg>
      <pc:sldChg chg="addSp delSp modSp del">
        <pc:chgData name="zafar iqbal" userId="5f88d52b8e9ffa26" providerId="LiveId" clId="{CA070481-09A4-4EE3-8807-2F592D0193DE}" dt="2020-09-22T17:27:46.219" v="272" actId="2696"/>
        <pc:sldMkLst>
          <pc:docMk/>
          <pc:sldMk cId="681188381" sldId="464"/>
        </pc:sldMkLst>
        <pc:spChg chg="mod">
          <ac:chgData name="zafar iqbal" userId="5f88d52b8e9ffa26" providerId="LiveId" clId="{CA070481-09A4-4EE3-8807-2F592D0193DE}" dt="2020-09-22T17:27:36.251" v="268"/>
          <ac:spMkLst>
            <pc:docMk/>
            <pc:sldMk cId="681188381" sldId="464"/>
            <ac:spMk id="2" creationId="{E0733E85-5852-4981-8124-E51BE1C37F50}"/>
          </ac:spMkLst>
        </pc:spChg>
        <pc:spChg chg="add mod">
          <ac:chgData name="zafar iqbal" userId="5f88d52b8e9ffa26" providerId="LiveId" clId="{CA070481-09A4-4EE3-8807-2F592D0193DE}" dt="2020-09-22T17:27:41.296" v="270"/>
          <ac:spMkLst>
            <pc:docMk/>
            <pc:sldMk cId="681188381" sldId="464"/>
            <ac:spMk id="8" creationId="{2F47F773-E4A5-41E9-B382-4493F954CED4}"/>
          </ac:spMkLst>
        </pc:spChg>
        <pc:picChg chg="del">
          <ac:chgData name="zafar iqbal" userId="5f88d52b8e9ffa26" providerId="LiveId" clId="{CA070481-09A4-4EE3-8807-2F592D0193DE}" dt="2020-09-22T17:27:41.296" v="270"/>
          <ac:picMkLst>
            <pc:docMk/>
            <pc:sldMk cId="681188381" sldId="464"/>
            <ac:picMk id="5" creationId="{92D44D55-C803-4A87-B39D-E9D3AE4F62CC}"/>
          </ac:picMkLst>
        </pc:picChg>
      </pc:sldChg>
      <pc:sldChg chg="modSp">
        <pc:chgData name="zafar iqbal" userId="5f88d52b8e9ffa26" providerId="LiveId" clId="{CA070481-09A4-4EE3-8807-2F592D0193DE}" dt="2020-09-27T02:05:30.823" v="9437" actId="27636"/>
        <pc:sldMkLst>
          <pc:docMk/>
          <pc:sldMk cId="2152145119" sldId="465"/>
        </pc:sldMkLst>
        <pc:spChg chg="mod">
          <ac:chgData name="zafar iqbal" userId="5f88d52b8e9ffa26" providerId="LiveId" clId="{CA070481-09A4-4EE3-8807-2F592D0193DE}" dt="2020-09-22T16:50:05.976" v="7" actId="27636"/>
          <ac:spMkLst>
            <pc:docMk/>
            <pc:sldMk cId="2152145119" sldId="465"/>
            <ac:spMk id="2" creationId="{74DE06CB-A037-4BE5-B72E-58705E84DA24}"/>
          </ac:spMkLst>
        </pc:spChg>
        <pc:spChg chg="mod">
          <ac:chgData name="zafar iqbal" userId="5f88d52b8e9ffa26" providerId="LiveId" clId="{CA070481-09A4-4EE3-8807-2F592D0193DE}" dt="2020-09-27T02:05:30.823" v="9437" actId="27636"/>
          <ac:spMkLst>
            <pc:docMk/>
            <pc:sldMk cId="2152145119" sldId="465"/>
            <ac:spMk id="3" creationId="{5679C24C-F331-4213-9024-1866E8873862}"/>
          </ac:spMkLst>
        </pc:spChg>
      </pc:sldChg>
      <pc:sldChg chg="modSp modNotesTx">
        <pc:chgData name="zafar iqbal" userId="5f88d52b8e9ffa26" providerId="LiveId" clId="{CA070481-09A4-4EE3-8807-2F592D0193DE}" dt="2020-09-27T02:09:50.219" v="9531" actId="20577"/>
        <pc:sldMkLst>
          <pc:docMk/>
          <pc:sldMk cId="1471158715" sldId="466"/>
        </pc:sldMkLst>
        <pc:spChg chg="mod">
          <ac:chgData name="zafar iqbal" userId="5f88d52b8e9ffa26" providerId="LiveId" clId="{CA070481-09A4-4EE3-8807-2F592D0193DE}" dt="2020-09-27T02:09:33.732" v="9530" actId="20577"/>
          <ac:spMkLst>
            <pc:docMk/>
            <pc:sldMk cId="1471158715" sldId="466"/>
            <ac:spMk id="3" creationId="{985DBE80-3B25-48D4-8181-8A42FACAC6AE}"/>
          </ac:spMkLst>
        </pc:spChg>
      </pc:sldChg>
      <pc:sldChg chg="modSp del">
        <pc:chgData name="zafar iqbal" userId="5f88d52b8e9ffa26" providerId="LiveId" clId="{CA070481-09A4-4EE3-8807-2F592D0193DE}" dt="2020-09-22T17:27:57.648" v="276" actId="2696"/>
        <pc:sldMkLst>
          <pc:docMk/>
          <pc:sldMk cId="1879606882" sldId="468"/>
        </pc:sldMkLst>
        <pc:spChg chg="mod">
          <ac:chgData name="zafar iqbal" userId="5f88d52b8e9ffa26" providerId="LiveId" clId="{CA070481-09A4-4EE3-8807-2F592D0193DE}" dt="2020-09-22T17:27:53.332" v="274"/>
          <ac:spMkLst>
            <pc:docMk/>
            <pc:sldMk cId="1879606882" sldId="468"/>
            <ac:spMk id="2" creationId="{A29C3D5F-C07C-423F-9C88-AE166C757025}"/>
          </ac:spMkLst>
        </pc:spChg>
      </pc:sldChg>
      <pc:sldChg chg="delSp modSp del">
        <pc:chgData name="zafar iqbal" userId="5f88d52b8e9ffa26" providerId="LiveId" clId="{CA070481-09A4-4EE3-8807-2F592D0193DE}" dt="2020-09-22T17:28:41.460" v="288" actId="2696"/>
        <pc:sldMkLst>
          <pc:docMk/>
          <pc:sldMk cId="1397975486" sldId="469"/>
        </pc:sldMkLst>
        <pc:spChg chg="mod">
          <ac:chgData name="zafar iqbal" userId="5f88d52b8e9ffa26" providerId="LiveId" clId="{CA070481-09A4-4EE3-8807-2F592D0193DE}" dt="2020-09-22T17:28:34.492" v="285" actId="1076"/>
          <ac:spMkLst>
            <pc:docMk/>
            <pc:sldMk cId="1397975486" sldId="469"/>
            <ac:spMk id="5" creationId="{3682C4A4-C43D-43EF-83B3-938268031CED}"/>
          </ac:spMkLst>
        </pc:spChg>
        <pc:picChg chg="del">
          <ac:chgData name="zafar iqbal" userId="5f88d52b8e9ffa26" providerId="LiveId" clId="{CA070481-09A4-4EE3-8807-2F592D0193DE}" dt="2020-09-22T17:28:36.240" v="286"/>
          <ac:picMkLst>
            <pc:docMk/>
            <pc:sldMk cId="1397975486" sldId="469"/>
            <ac:picMk id="6" creationId="{AAB868CA-C596-4562-A793-4F2B0ACDFC9B}"/>
          </ac:picMkLst>
        </pc:picChg>
      </pc:sldChg>
      <pc:sldChg chg="addSp delSp modSp del">
        <pc:chgData name="zafar iqbal" userId="5f88d52b8e9ffa26" providerId="LiveId" clId="{CA070481-09A4-4EE3-8807-2F592D0193DE}" dt="2020-09-22T17:28:22.131" v="283" actId="2696"/>
        <pc:sldMkLst>
          <pc:docMk/>
          <pc:sldMk cId="2005754385" sldId="470"/>
        </pc:sldMkLst>
        <pc:spChg chg="add mod">
          <ac:chgData name="zafar iqbal" userId="5f88d52b8e9ffa26" providerId="LiveId" clId="{CA070481-09A4-4EE3-8807-2F592D0193DE}" dt="2020-09-22T17:28:02.928" v="279"/>
          <ac:spMkLst>
            <pc:docMk/>
            <pc:sldMk cId="2005754385" sldId="470"/>
            <ac:spMk id="8" creationId="{81ABD55F-7CEF-4183-B4D4-A67536652046}"/>
          </ac:spMkLst>
        </pc:spChg>
        <pc:picChg chg="del">
          <ac:chgData name="zafar iqbal" userId="5f88d52b8e9ffa26" providerId="LiveId" clId="{CA070481-09A4-4EE3-8807-2F592D0193DE}" dt="2020-09-22T17:28:09.887" v="281"/>
          <ac:picMkLst>
            <pc:docMk/>
            <pc:sldMk cId="2005754385" sldId="470"/>
            <ac:picMk id="6" creationId="{444E96A7-F3F2-42B0-B408-186977D35824}"/>
          </ac:picMkLst>
        </pc:picChg>
        <pc:picChg chg="del">
          <ac:chgData name="zafar iqbal" userId="5f88d52b8e9ffa26" providerId="LiveId" clId="{CA070481-09A4-4EE3-8807-2F592D0193DE}" dt="2020-09-22T17:28:02.928" v="279"/>
          <ac:picMkLst>
            <pc:docMk/>
            <pc:sldMk cId="2005754385" sldId="470"/>
            <ac:picMk id="7" creationId="{C4011685-41D3-4205-859F-F2F3292A2DDF}"/>
          </ac:picMkLst>
        </pc:picChg>
      </pc:sldChg>
      <pc:sldChg chg="delSp modSp del">
        <pc:chgData name="zafar iqbal" userId="5f88d52b8e9ffa26" providerId="LiveId" clId="{CA070481-09A4-4EE3-8807-2F592D0193DE}" dt="2020-09-22T17:28:57.211" v="295" actId="2696"/>
        <pc:sldMkLst>
          <pc:docMk/>
          <pc:sldMk cId="2606607989" sldId="471"/>
        </pc:sldMkLst>
        <pc:spChg chg="mod">
          <ac:chgData name="zafar iqbal" userId="5f88d52b8e9ffa26" providerId="LiveId" clId="{CA070481-09A4-4EE3-8807-2F592D0193DE}" dt="2020-09-22T17:28:45.218" v="290"/>
          <ac:spMkLst>
            <pc:docMk/>
            <pc:sldMk cId="2606607989" sldId="471"/>
            <ac:spMk id="10" creationId="{7EE5E52F-89C1-4BC7-93D8-FD785078626A}"/>
          </ac:spMkLst>
        </pc:spChg>
        <pc:picChg chg="del">
          <ac:chgData name="zafar iqbal" userId="5f88d52b8e9ffa26" providerId="LiveId" clId="{CA070481-09A4-4EE3-8807-2F592D0193DE}" dt="2020-09-22T17:28:51.479" v="293"/>
          <ac:picMkLst>
            <pc:docMk/>
            <pc:sldMk cId="2606607989" sldId="471"/>
            <ac:picMk id="5" creationId="{43D2D3A6-1B51-4E11-B7E8-6A9C92153D71}"/>
          </ac:picMkLst>
        </pc:picChg>
      </pc:sldChg>
      <pc:sldChg chg="modSp">
        <pc:chgData name="zafar iqbal" userId="5f88d52b8e9ffa26" providerId="LiveId" clId="{CA070481-09A4-4EE3-8807-2F592D0193DE}" dt="2020-09-27T00:37:08.502" v="7490" actId="20577"/>
        <pc:sldMkLst>
          <pc:docMk/>
          <pc:sldMk cId="2914229686" sldId="472"/>
        </pc:sldMkLst>
        <pc:spChg chg="mod">
          <ac:chgData name="zafar iqbal" userId="5f88d52b8e9ffa26" providerId="LiveId" clId="{CA070481-09A4-4EE3-8807-2F592D0193DE}" dt="2020-09-27T00:37:08.502" v="7490" actId="20577"/>
          <ac:spMkLst>
            <pc:docMk/>
            <pc:sldMk cId="2914229686" sldId="472"/>
            <ac:spMk id="2" creationId="{3C2DB67B-CA56-4932-A2CB-33083320E55D}"/>
          </ac:spMkLst>
        </pc:spChg>
        <pc:spChg chg="mod">
          <ac:chgData name="zafar iqbal" userId="5f88d52b8e9ffa26" providerId="LiveId" clId="{CA070481-09A4-4EE3-8807-2F592D0193DE}" dt="2020-09-27T00:36:53.550" v="7467" actId="20577"/>
          <ac:spMkLst>
            <pc:docMk/>
            <pc:sldMk cId="2914229686" sldId="472"/>
            <ac:spMk id="3" creationId="{6F2E1FC1-C446-4D56-9446-37350728B7CB}"/>
          </ac:spMkLst>
        </pc:spChg>
      </pc:sldChg>
      <pc:sldChg chg="addSp delSp modSp mod setBg modNotesTx">
        <pc:chgData name="zafar iqbal" userId="5f88d52b8e9ffa26" providerId="LiveId" clId="{CA070481-09A4-4EE3-8807-2F592D0193DE}" dt="2020-09-26T16:31:15.784" v="3121" actId="20577"/>
        <pc:sldMkLst>
          <pc:docMk/>
          <pc:sldMk cId="3005780447" sldId="473"/>
        </pc:sldMkLst>
        <pc:spChg chg="mod">
          <ac:chgData name="zafar iqbal" userId="5f88d52b8e9ffa26" providerId="LiveId" clId="{CA070481-09A4-4EE3-8807-2F592D0193DE}" dt="2020-09-22T18:21:36.812" v="1513" actId="20577"/>
          <ac:spMkLst>
            <pc:docMk/>
            <pc:sldMk cId="3005780447" sldId="473"/>
            <ac:spMk id="2" creationId="{9668BD3A-8694-4C19-8ECC-441CDC6D51BB}"/>
          </ac:spMkLst>
        </pc:spChg>
        <pc:spChg chg="mod">
          <ac:chgData name="zafar iqbal" userId="5f88d52b8e9ffa26" providerId="LiveId" clId="{CA070481-09A4-4EE3-8807-2F592D0193DE}" dt="2020-09-26T16:31:15.784" v="3121" actId="20577"/>
          <ac:spMkLst>
            <pc:docMk/>
            <pc:sldMk cId="3005780447" sldId="473"/>
            <ac:spMk id="3" creationId="{10A9874C-D1A5-4F39-8BF8-EFAFBF1A5B90}"/>
          </ac:spMkLst>
        </pc:spChg>
        <pc:spChg chg="mod">
          <ac:chgData name="zafar iqbal" userId="5f88d52b8e9ffa26" providerId="LiveId" clId="{CA070481-09A4-4EE3-8807-2F592D0193DE}" dt="2020-09-22T17:00:59.841" v="93" actId="26606"/>
          <ac:spMkLst>
            <pc:docMk/>
            <pc:sldMk cId="3005780447" sldId="473"/>
            <ac:spMk id="4" creationId="{5B097A77-2424-49C8-9B7E-9E1120DA9C1F}"/>
          </ac:spMkLst>
        </pc:spChg>
        <pc:spChg chg="add del">
          <ac:chgData name="zafar iqbal" userId="5f88d52b8e9ffa26" providerId="LiveId" clId="{CA070481-09A4-4EE3-8807-2F592D0193DE}" dt="2020-09-22T17:00:59.841" v="93" actId="26606"/>
          <ac:spMkLst>
            <pc:docMk/>
            <pc:sldMk cId="3005780447" sldId="473"/>
            <ac:spMk id="9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7:00:59.841" v="93" actId="26606"/>
          <ac:spMkLst>
            <pc:docMk/>
            <pc:sldMk cId="3005780447" sldId="473"/>
            <ac:spMk id="11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7:00:59.841" v="93" actId="26606"/>
          <ac:spMkLst>
            <pc:docMk/>
            <pc:sldMk cId="3005780447" sldId="473"/>
            <ac:spMk id="13" creationId="{081E4A58-353D-44AE-B2FC-2A74E2E400F7}"/>
          </ac:spMkLst>
        </pc:spChg>
      </pc:sldChg>
      <pc:sldChg chg="addSp delSp modSp mod setBg modNotesTx">
        <pc:chgData name="zafar iqbal" userId="5f88d52b8e9ffa26" providerId="LiveId" clId="{CA070481-09A4-4EE3-8807-2F592D0193DE}" dt="2020-09-24T16:42:52.976" v="2141" actId="313"/>
        <pc:sldMkLst>
          <pc:docMk/>
          <pc:sldMk cId="2563994209" sldId="474"/>
        </pc:sldMkLst>
        <pc:spChg chg="add del mod">
          <ac:chgData name="zafar iqbal" userId="5f88d52b8e9ffa26" providerId="LiveId" clId="{CA070481-09A4-4EE3-8807-2F592D0193DE}" dt="2020-09-22T18:34:33.969" v="1783" actId="26606"/>
          <ac:spMkLst>
            <pc:docMk/>
            <pc:sldMk cId="2563994209" sldId="474"/>
            <ac:spMk id="2" creationId="{9354228C-3A5D-4AB0-9AE2-19B5EDD01996}"/>
          </ac:spMkLst>
        </pc:spChg>
        <pc:spChg chg="mod">
          <ac:chgData name="zafar iqbal" userId="5f88d52b8e9ffa26" providerId="LiveId" clId="{CA070481-09A4-4EE3-8807-2F592D0193DE}" dt="2020-09-22T18:37:53.142" v="1913" actId="20577"/>
          <ac:spMkLst>
            <pc:docMk/>
            <pc:sldMk cId="2563994209" sldId="474"/>
            <ac:spMk id="3" creationId="{968DC0D6-9FC8-4188-A8E9-7A335E83E152}"/>
          </ac:spMkLst>
        </pc:spChg>
        <pc:spChg chg="mod ord">
          <ac:chgData name="zafar iqbal" userId="5f88d52b8e9ffa26" providerId="LiveId" clId="{CA070481-09A4-4EE3-8807-2F592D0193DE}" dt="2020-09-22T18:34:33.969" v="1783" actId="26606"/>
          <ac:spMkLst>
            <pc:docMk/>
            <pc:sldMk cId="2563994209" sldId="474"/>
            <ac:spMk id="4" creationId="{B52B8334-6512-425A-8890-EA48614D8FC3}"/>
          </ac:spMkLst>
        </pc:spChg>
        <pc:spChg chg="add mod">
          <ac:chgData name="zafar iqbal" userId="5f88d52b8e9ffa26" providerId="LiveId" clId="{CA070481-09A4-4EE3-8807-2F592D0193DE}" dt="2020-09-22T18:42:50.844" v="1930" actId="122"/>
          <ac:spMkLst>
            <pc:docMk/>
            <pc:sldMk cId="2563994209" sldId="474"/>
            <ac:spMk id="6" creationId="{AACBCFD3-9EA2-474A-A331-2AA15238FEA9}"/>
          </ac:spMkLst>
        </pc:spChg>
        <pc:spChg chg="add del">
          <ac:chgData name="zafar iqbal" userId="5f88d52b8e9ffa26" providerId="LiveId" clId="{CA070481-09A4-4EE3-8807-2F592D0193DE}" dt="2020-09-22T17:00:59.385" v="92" actId="26606"/>
          <ac:spMkLst>
            <pc:docMk/>
            <pc:sldMk cId="2563994209" sldId="474"/>
            <ac:spMk id="9" creationId="{1BB867FF-FC45-48F7-8104-F89BE54909F1}"/>
          </ac:spMkLst>
        </pc:spChg>
        <pc:spChg chg="add del">
          <ac:chgData name="zafar iqbal" userId="5f88d52b8e9ffa26" providerId="LiveId" clId="{CA070481-09A4-4EE3-8807-2F592D0193DE}" dt="2020-09-22T18:34:33.969" v="1783" actId="26606"/>
          <ac:spMkLst>
            <pc:docMk/>
            <pc:sldMk cId="2563994209" sldId="474"/>
            <ac:spMk id="10" creationId="{5E39A796-BE83-48B1-B33F-35C4A32AAB57}"/>
          </ac:spMkLst>
        </pc:spChg>
        <pc:spChg chg="add del">
          <ac:chgData name="zafar iqbal" userId="5f88d52b8e9ffa26" providerId="LiveId" clId="{CA070481-09A4-4EE3-8807-2F592D0193DE}" dt="2020-09-22T17:00:59.385" v="92" actId="26606"/>
          <ac:spMkLst>
            <pc:docMk/>
            <pc:sldMk cId="2563994209" sldId="474"/>
            <ac:spMk id="11" creationId="{8BB56887-D0D5-4F0C-9E19-7247EB83C8B7}"/>
          </ac:spMkLst>
        </pc:spChg>
        <pc:spChg chg="add del">
          <ac:chgData name="zafar iqbal" userId="5f88d52b8e9ffa26" providerId="LiveId" clId="{CA070481-09A4-4EE3-8807-2F592D0193DE}" dt="2020-09-22T18:34:33.969" v="1783" actId="26606"/>
          <ac:spMkLst>
            <pc:docMk/>
            <pc:sldMk cId="2563994209" sldId="474"/>
            <ac:spMk id="12" creationId="{72F84B47-E267-4194-8194-831DB7B5547F}"/>
          </ac:spMkLst>
        </pc:spChg>
        <pc:spChg chg="add del">
          <ac:chgData name="zafar iqbal" userId="5f88d52b8e9ffa26" providerId="LiveId" clId="{CA070481-09A4-4EE3-8807-2F592D0193DE}" dt="2020-09-22T17:00:59.385" v="92" actId="26606"/>
          <ac:spMkLst>
            <pc:docMk/>
            <pc:sldMk cId="2563994209" sldId="474"/>
            <ac:spMk id="13" creationId="{081E4A58-353D-44AE-B2FC-2A74E2E400F7}"/>
          </ac:spMkLst>
        </pc:spChg>
        <pc:picChg chg="add del mod">
          <ac:chgData name="zafar iqbal" userId="5f88d52b8e9ffa26" providerId="LiveId" clId="{CA070481-09A4-4EE3-8807-2F592D0193DE}" dt="2020-09-22T18:40:51.052" v="1914" actId="478"/>
          <ac:picMkLst>
            <pc:docMk/>
            <pc:sldMk cId="2563994209" sldId="474"/>
            <ac:picMk id="5" creationId="{CEE35CE3-DF8F-4B23-822B-5BE878B3CCAA}"/>
          </ac:picMkLst>
        </pc:picChg>
        <pc:picChg chg="add mod">
          <ac:chgData name="zafar iqbal" userId="5f88d52b8e9ffa26" providerId="LiveId" clId="{CA070481-09A4-4EE3-8807-2F592D0193DE}" dt="2020-09-22T18:41:09.817" v="1917" actId="1076"/>
          <ac:picMkLst>
            <pc:docMk/>
            <pc:sldMk cId="2563994209" sldId="474"/>
            <ac:picMk id="2050" creationId="{48ECDCC1-8773-4E59-BC69-ED1C52822FF6}"/>
          </ac:picMkLst>
        </pc:picChg>
      </pc:sldChg>
      <pc:sldChg chg="modSp modNotesTx">
        <pc:chgData name="zafar iqbal" userId="5f88d52b8e9ffa26" providerId="LiveId" clId="{CA070481-09A4-4EE3-8807-2F592D0193DE}" dt="2020-09-24T18:38:23.680" v="3057" actId="20577"/>
        <pc:sldMkLst>
          <pc:docMk/>
          <pc:sldMk cId="902154361" sldId="475"/>
        </pc:sldMkLst>
        <pc:spChg chg="mod">
          <ac:chgData name="zafar iqbal" userId="5f88d52b8e9ffa26" providerId="LiveId" clId="{CA070481-09A4-4EE3-8807-2F592D0193DE}" dt="2020-09-24T18:38:23.680" v="3057" actId="20577"/>
          <ac:spMkLst>
            <pc:docMk/>
            <pc:sldMk cId="902154361" sldId="475"/>
            <ac:spMk id="3" creationId="{24B61C9E-42B0-4472-A597-F91BC59AC13A}"/>
          </ac:spMkLst>
        </pc:spChg>
      </pc:sldChg>
      <pc:sldChg chg="modSp add">
        <pc:chgData name="zafar iqbal" userId="5f88d52b8e9ffa26" providerId="LiveId" clId="{CA070481-09A4-4EE3-8807-2F592D0193DE}" dt="2020-09-22T17:04:46.145" v="173" actId="27636"/>
        <pc:sldMkLst>
          <pc:docMk/>
          <pc:sldMk cId="2631862311" sldId="476"/>
        </pc:sldMkLst>
        <pc:spChg chg="mod">
          <ac:chgData name="zafar iqbal" userId="5f88d52b8e9ffa26" providerId="LiveId" clId="{CA070481-09A4-4EE3-8807-2F592D0193DE}" dt="2020-09-22T17:04:46.145" v="173" actId="27636"/>
          <ac:spMkLst>
            <pc:docMk/>
            <pc:sldMk cId="2631862311" sldId="476"/>
            <ac:spMk id="3" creationId="{0F309F2A-8DB3-4A01-AAE0-466610588FE9}"/>
          </ac:spMkLst>
        </pc:spChg>
      </pc:sldChg>
      <pc:sldChg chg="addSp delSp modSp add mod setBg modNotesTx">
        <pc:chgData name="zafar iqbal" userId="5f88d52b8e9ffa26" providerId="LiveId" clId="{CA070481-09A4-4EE3-8807-2F592D0193DE}" dt="2020-09-26T16:41:44.089" v="3361" actId="113"/>
        <pc:sldMkLst>
          <pc:docMk/>
          <pc:sldMk cId="3601301231" sldId="477"/>
        </pc:sldMkLst>
        <pc:spChg chg="mod">
          <ac:chgData name="zafar iqbal" userId="5f88d52b8e9ffa26" providerId="LiveId" clId="{CA070481-09A4-4EE3-8807-2F592D0193DE}" dt="2020-09-26T16:38:36.622" v="3291" actId="20577"/>
          <ac:spMkLst>
            <pc:docMk/>
            <pc:sldMk cId="3601301231" sldId="477"/>
            <ac:spMk id="2" creationId="{46DAC509-E402-4947-BB51-FA057F3B309D}"/>
          </ac:spMkLst>
        </pc:spChg>
        <pc:spChg chg="mod">
          <ac:chgData name="zafar iqbal" userId="5f88d52b8e9ffa26" providerId="LiveId" clId="{CA070481-09A4-4EE3-8807-2F592D0193DE}" dt="2020-09-26T16:41:44.089" v="3361" actId="113"/>
          <ac:spMkLst>
            <pc:docMk/>
            <pc:sldMk cId="3601301231" sldId="477"/>
            <ac:spMk id="3" creationId="{105781BD-39EF-4A35-B5A2-333251568160}"/>
          </ac:spMkLst>
        </pc:spChg>
        <pc:spChg chg="mod ord">
          <ac:chgData name="zafar iqbal" userId="5f88d52b8e9ffa26" providerId="LiveId" clId="{CA070481-09A4-4EE3-8807-2F592D0193DE}" dt="2020-09-22T17:05:48.620" v="186" actId="26606"/>
          <ac:spMkLst>
            <pc:docMk/>
            <pc:sldMk cId="3601301231" sldId="477"/>
            <ac:spMk id="4" creationId="{AADA6DF3-98C7-4B1E-9A14-6CA686AAD6A9}"/>
          </ac:spMkLst>
        </pc:spChg>
        <pc:spChg chg="add mod">
          <ac:chgData name="zafar iqbal" userId="5f88d52b8e9ffa26" providerId="LiveId" clId="{CA070481-09A4-4EE3-8807-2F592D0193DE}" dt="2020-09-26T16:34:15.294" v="3153" actId="20577"/>
          <ac:spMkLst>
            <pc:docMk/>
            <pc:sldMk cId="3601301231" sldId="477"/>
            <ac:spMk id="6" creationId="{5A67930A-4162-4A10-A217-0FE0ACB14E15}"/>
          </ac:spMkLst>
        </pc:spChg>
        <pc:spChg chg="add del">
          <ac:chgData name="zafar iqbal" userId="5f88d52b8e9ffa26" providerId="LiveId" clId="{CA070481-09A4-4EE3-8807-2F592D0193DE}" dt="2020-09-22T17:05:39.228" v="184" actId="26606"/>
          <ac:spMkLst>
            <pc:docMk/>
            <pc:sldMk cId="3601301231" sldId="477"/>
            <ac:spMk id="10" creationId="{5E39A796-BE83-48B1-B33F-35C4A32AAB57}"/>
          </ac:spMkLst>
        </pc:spChg>
        <pc:spChg chg="add del">
          <ac:chgData name="zafar iqbal" userId="5f88d52b8e9ffa26" providerId="LiveId" clId="{CA070481-09A4-4EE3-8807-2F592D0193DE}" dt="2020-09-22T17:05:39.228" v="184" actId="26606"/>
          <ac:spMkLst>
            <pc:docMk/>
            <pc:sldMk cId="3601301231" sldId="477"/>
            <ac:spMk id="12" creationId="{72F84B47-E267-4194-8194-831DB7B5547F}"/>
          </ac:spMkLst>
        </pc:spChg>
        <pc:spChg chg="add del">
          <ac:chgData name="zafar iqbal" userId="5f88d52b8e9ffa26" providerId="LiveId" clId="{CA070481-09A4-4EE3-8807-2F592D0193DE}" dt="2020-09-22T17:05:48.620" v="186" actId="26606"/>
          <ac:spMkLst>
            <pc:docMk/>
            <pc:sldMk cId="3601301231" sldId="477"/>
            <ac:spMk id="14" creationId="{2C1BBA94-3F40-40AA-8BB9-E69E25E537C1}"/>
          </ac:spMkLst>
        </pc:spChg>
        <pc:spChg chg="add del">
          <ac:chgData name="zafar iqbal" userId="5f88d52b8e9ffa26" providerId="LiveId" clId="{CA070481-09A4-4EE3-8807-2F592D0193DE}" dt="2020-09-22T17:05:48.620" v="186" actId="26606"/>
          <ac:spMkLst>
            <pc:docMk/>
            <pc:sldMk cId="3601301231" sldId="477"/>
            <ac:spMk id="15" creationId="{7FEAE179-C525-48F3-AD47-0E9E2B6F2E2E}"/>
          </ac:spMkLst>
        </pc:spChg>
        <pc:spChg chg="add del">
          <ac:chgData name="zafar iqbal" userId="5f88d52b8e9ffa26" providerId="LiveId" clId="{CA070481-09A4-4EE3-8807-2F592D0193DE}" dt="2020-09-22T17:05:48.620" v="186" actId="26606"/>
          <ac:spMkLst>
            <pc:docMk/>
            <pc:sldMk cId="3601301231" sldId="477"/>
            <ac:spMk id="16" creationId="{FE43805F-24A6-46A4-B19B-54F28347355C}"/>
          </ac:spMkLst>
        </pc:spChg>
        <pc:spChg chg="add del">
          <ac:chgData name="zafar iqbal" userId="5f88d52b8e9ffa26" providerId="LiveId" clId="{CA070481-09A4-4EE3-8807-2F592D0193DE}" dt="2020-09-22T17:05:48.620" v="186" actId="26606"/>
          <ac:spMkLst>
            <pc:docMk/>
            <pc:sldMk cId="3601301231" sldId="477"/>
            <ac:spMk id="17" creationId="{95C8260E-968F-44E8-A823-ABB431311926}"/>
          </ac:spMkLst>
        </pc:spChg>
        <pc:picChg chg="add mod ord">
          <ac:chgData name="zafar iqbal" userId="5f88d52b8e9ffa26" providerId="LiveId" clId="{CA070481-09A4-4EE3-8807-2F592D0193DE}" dt="2020-09-26T16:32:43.463" v="3131" actId="1076"/>
          <ac:picMkLst>
            <pc:docMk/>
            <pc:sldMk cId="3601301231" sldId="477"/>
            <ac:picMk id="5" creationId="{30A7E7B9-7DF1-48C3-9957-C6DB8C0064F0}"/>
          </ac:picMkLst>
        </pc:picChg>
      </pc:sldChg>
      <pc:sldChg chg="addSp modSp add">
        <pc:chgData name="zafar iqbal" userId="5f88d52b8e9ffa26" providerId="LiveId" clId="{CA070481-09A4-4EE3-8807-2F592D0193DE}" dt="2020-09-26T16:42:16.100" v="3363"/>
        <pc:sldMkLst>
          <pc:docMk/>
          <pc:sldMk cId="2312956851" sldId="478"/>
        </pc:sldMkLst>
        <pc:spChg chg="mod">
          <ac:chgData name="zafar iqbal" userId="5f88d52b8e9ffa26" providerId="LiveId" clId="{CA070481-09A4-4EE3-8807-2F592D0193DE}" dt="2020-09-26T16:38:53.974" v="3311" actId="20577"/>
          <ac:spMkLst>
            <pc:docMk/>
            <pc:sldMk cId="2312956851" sldId="478"/>
            <ac:spMk id="2" creationId="{7CF9750D-2FD9-4EBC-8B5E-F00891649D00}"/>
          </ac:spMkLst>
        </pc:spChg>
        <pc:spChg chg="mod">
          <ac:chgData name="zafar iqbal" userId="5f88d52b8e9ffa26" providerId="LiveId" clId="{CA070481-09A4-4EE3-8807-2F592D0193DE}" dt="2020-09-26T16:42:16.100" v="3363"/>
          <ac:spMkLst>
            <pc:docMk/>
            <pc:sldMk cId="2312956851" sldId="478"/>
            <ac:spMk id="3" creationId="{4D189C04-0854-44FD-B30D-03F4F8206797}"/>
          </ac:spMkLst>
        </pc:spChg>
        <pc:spChg chg="add mod">
          <ac:chgData name="zafar iqbal" userId="5f88d52b8e9ffa26" providerId="LiveId" clId="{CA070481-09A4-4EE3-8807-2F592D0193DE}" dt="2020-09-26T16:38:08.429" v="3280" actId="1076"/>
          <ac:spMkLst>
            <pc:docMk/>
            <pc:sldMk cId="2312956851" sldId="478"/>
            <ac:spMk id="6" creationId="{28B445A0-33D1-495D-A66E-E9EE4D7A657D}"/>
          </ac:spMkLst>
        </pc:spChg>
        <pc:picChg chg="add mod">
          <ac:chgData name="zafar iqbal" userId="5f88d52b8e9ffa26" providerId="LiveId" clId="{CA070481-09A4-4EE3-8807-2F592D0193DE}" dt="2020-09-26T16:41:20.330" v="3360" actId="1076"/>
          <ac:picMkLst>
            <pc:docMk/>
            <pc:sldMk cId="2312956851" sldId="478"/>
            <ac:picMk id="5" creationId="{F89E4E62-2448-40E2-86C2-BA12C295B564}"/>
          </ac:picMkLst>
        </pc:picChg>
      </pc:sldChg>
      <pc:sldChg chg="addSp modSp add modNotesTx">
        <pc:chgData name="zafar iqbal" userId="5f88d52b8e9ffa26" providerId="LiveId" clId="{CA070481-09A4-4EE3-8807-2F592D0193DE}" dt="2020-09-26T16:48:15.814" v="3424" actId="20577"/>
        <pc:sldMkLst>
          <pc:docMk/>
          <pc:sldMk cId="2711443353" sldId="479"/>
        </pc:sldMkLst>
        <pc:spChg chg="mod">
          <ac:chgData name="zafar iqbal" userId="5f88d52b8e9ffa26" providerId="LiveId" clId="{CA070481-09A4-4EE3-8807-2F592D0193DE}" dt="2020-09-26T16:39:15.198" v="3342" actId="20577"/>
          <ac:spMkLst>
            <pc:docMk/>
            <pc:sldMk cId="2711443353" sldId="479"/>
            <ac:spMk id="2" creationId="{CEE00E1A-390A-4242-A540-94E7BF325AAE}"/>
          </ac:spMkLst>
        </pc:spChg>
        <pc:spChg chg="mod">
          <ac:chgData name="zafar iqbal" userId="5f88d52b8e9ffa26" providerId="LiveId" clId="{CA070481-09A4-4EE3-8807-2F592D0193DE}" dt="2020-09-26T16:45:06.637" v="3374" actId="14100"/>
          <ac:spMkLst>
            <pc:docMk/>
            <pc:sldMk cId="2711443353" sldId="479"/>
            <ac:spMk id="3" creationId="{968F8F8F-EB0B-400C-9476-035C3FB75906}"/>
          </ac:spMkLst>
        </pc:spChg>
        <pc:spChg chg="add mod">
          <ac:chgData name="zafar iqbal" userId="5f88d52b8e9ffa26" providerId="LiveId" clId="{CA070481-09A4-4EE3-8807-2F592D0193DE}" dt="2020-09-26T16:38:23.634" v="3284" actId="1076"/>
          <ac:spMkLst>
            <pc:docMk/>
            <pc:sldMk cId="2711443353" sldId="479"/>
            <ac:spMk id="6" creationId="{B8F508E1-7836-49BA-A9AC-EA387C917B6C}"/>
          </ac:spMkLst>
        </pc:spChg>
        <pc:picChg chg="add mod">
          <ac:chgData name="zafar iqbal" userId="5f88d52b8e9ffa26" providerId="LiveId" clId="{CA070481-09A4-4EE3-8807-2F592D0193DE}" dt="2020-09-26T16:38:20.110" v="3283" actId="1076"/>
          <ac:picMkLst>
            <pc:docMk/>
            <pc:sldMk cId="2711443353" sldId="479"/>
            <ac:picMk id="5" creationId="{669D4679-8758-4FB9-BECC-4A12AC033515}"/>
          </ac:picMkLst>
        </pc:picChg>
      </pc:sldChg>
      <pc:sldChg chg="modSp add modNotesTx">
        <pc:chgData name="zafar iqbal" userId="5f88d52b8e9ffa26" providerId="LiveId" clId="{CA070481-09A4-4EE3-8807-2F592D0193DE}" dt="2020-09-26T16:55:56.408" v="3596" actId="113"/>
        <pc:sldMkLst>
          <pc:docMk/>
          <pc:sldMk cId="1602812314" sldId="480"/>
        </pc:sldMkLst>
        <pc:spChg chg="mod">
          <ac:chgData name="zafar iqbal" userId="5f88d52b8e9ffa26" providerId="LiveId" clId="{CA070481-09A4-4EE3-8807-2F592D0193DE}" dt="2020-09-26T16:48:29.310" v="3443" actId="20577"/>
          <ac:spMkLst>
            <pc:docMk/>
            <pc:sldMk cId="1602812314" sldId="480"/>
            <ac:spMk id="2" creationId="{F30098E0-8A58-48B4-833F-7E470FDB0A17}"/>
          </ac:spMkLst>
        </pc:spChg>
        <pc:spChg chg="mod">
          <ac:chgData name="zafar iqbal" userId="5f88d52b8e9ffa26" providerId="LiveId" clId="{CA070481-09A4-4EE3-8807-2F592D0193DE}" dt="2020-09-26T16:55:56.408" v="3596" actId="113"/>
          <ac:spMkLst>
            <pc:docMk/>
            <pc:sldMk cId="1602812314" sldId="480"/>
            <ac:spMk id="3" creationId="{43C90A29-E177-43BF-8247-32E0E454B3D5}"/>
          </ac:spMkLst>
        </pc:spChg>
      </pc:sldChg>
      <pc:sldChg chg="addSp modSp add">
        <pc:chgData name="zafar iqbal" userId="5f88d52b8e9ffa26" providerId="LiveId" clId="{CA070481-09A4-4EE3-8807-2F592D0193DE}" dt="2020-09-26T17:34:40.879" v="4066" actId="1076"/>
        <pc:sldMkLst>
          <pc:docMk/>
          <pc:sldMk cId="2542314916" sldId="481"/>
        </pc:sldMkLst>
        <pc:spChg chg="mod">
          <ac:chgData name="zafar iqbal" userId="5f88d52b8e9ffa26" providerId="LiveId" clId="{CA070481-09A4-4EE3-8807-2F592D0193DE}" dt="2020-09-26T17:05:07.669" v="3679" actId="20577"/>
          <ac:spMkLst>
            <pc:docMk/>
            <pc:sldMk cId="2542314916" sldId="481"/>
            <ac:spMk id="2" creationId="{00613C4A-D16D-4B37-9691-1E4EF4822424}"/>
          </ac:spMkLst>
        </pc:spChg>
        <pc:spChg chg="mod">
          <ac:chgData name="zafar iqbal" userId="5f88d52b8e9ffa26" providerId="LiveId" clId="{CA070481-09A4-4EE3-8807-2F592D0193DE}" dt="2020-09-26T17:34:34.648" v="4065" actId="1076"/>
          <ac:spMkLst>
            <pc:docMk/>
            <pc:sldMk cId="2542314916" sldId="481"/>
            <ac:spMk id="3" creationId="{04799A18-2E7E-4C83-A30B-5723307A0596}"/>
          </ac:spMkLst>
        </pc:spChg>
        <pc:spChg chg="add mod">
          <ac:chgData name="zafar iqbal" userId="5f88d52b8e9ffa26" providerId="LiveId" clId="{CA070481-09A4-4EE3-8807-2F592D0193DE}" dt="2020-09-26T17:34:40.879" v="4066" actId="1076"/>
          <ac:spMkLst>
            <pc:docMk/>
            <pc:sldMk cId="2542314916" sldId="481"/>
            <ac:spMk id="6" creationId="{0ACE1D4C-C766-41F8-BAA5-8F779092E8F9}"/>
          </ac:spMkLst>
        </pc:spChg>
        <pc:picChg chg="add">
          <ac:chgData name="zafar iqbal" userId="5f88d52b8e9ffa26" providerId="LiveId" clId="{CA070481-09A4-4EE3-8807-2F592D0193DE}" dt="2020-09-22T17:08:55.027" v="213"/>
          <ac:picMkLst>
            <pc:docMk/>
            <pc:sldMk cId="2542314916" sldId="481"/>
            <ac:picMk id="5" creationId="{76AC24D6-DE65-47B0-998D-FE92CB2ADE9E}"/>
          </ac:picMkLst>
        </pc:picChg>
      </pc:sldChg>
      <pc:sldChg chg="modSp add">
        <pc:chgData name="zafar iqbal" userId="5f88d52b8e9ffa26" providerId="LiveId" clId="{CA070481-09A4-4EE3-8807-2F592D0193DE}" dt="2020-09-26T17:25:27.663" v="3694" actId="113"/>
        <pc:sldMkLst>
          <pc:docMk/>
          <pc:sldMk cId="2705978350" sldId="482"/>
        </pc:sldMkLst>
        <pc:spChg chg="mod">
          <ac:chgData name="zafar iqbal" userId="5f88d52b8e9ffa26" providerId="LiveId" clId="{CA070481-09A4-4EE3-8807-2F592D0193DE}" dt="2020-09-26T17:25:27.663" v="3694" actId="113"/>
          <ac:spMkLst>
            <pc:docMk/>
            <pc:sldMk cId="2705978350" sldId="482"/>
            <ac:spMk id="3" creationId="{EEB9913B-92F4-4FD0-A808-3DA66BEC5C95}"/>
          </ac:spMkLst>
        </pc:spChg>
      </pc:sldChg>
      <pc:sldChg chg="modSp add">
        <pc:chgData name="zafar iqbal" userId="5f88d52b8e9ffa26" providerId="LiveId" clId="{CA070481-09A4-4EE3-8807-2F592D0193DE}" dt="2020-09-26T17:32:44.567" v="3970"/>
        <pc:sldMkLst>
          <pc:docMk/>
          <pc:sldMk cId="135830257" sldId="483"/>
        </pc:sldMkLst>
        <pc:spChg chg="mod">
          <ac:chgData name="zafar iqbal" userId="5f88d52b8e9ffa26" providerId="LiveId" clId="{CA070481-09A4-4EE3-8807-2F592D0193DE}" dt="2020-09-26T17:32:44.567" v="3970"/>
          <ac:spMkLst>
            <pc:docMk/>
            <pc:sldMk cId="135830257" sldId="483"/>
            <ac:spMk id="2" creationId="{352A817F-67CC-41D3-B33A-F608CD7A3A0C}"/>
          </ac:spMkLst>
        </pc:spChg>
        <pc:spChg chg="mod">
          <ac:chgData name="zafar iqbal" userId="5f88d52b8e9ffa26" providerId="LiveId" clId="{CA070481-09A4-4EE3-8807-2F592D0193DE}" dt="2020-09-26T17:31:42.942" v="3967" actId="20577"/>
          <ac:spMkLst>
            <pc:docMk/>
            <pc:sldMk cId="135830257" sldId="483"/>
            <ac:spMk id="3" creationId="{F2DCBDA2-333D-4DCE-B94B-D92E27FEF041}"/>
          </ac:spMkLst>
        </pc:spChg>
      </pc:sldChg>
      <pc:sldChg chg="addSp delSp modSp add modNotesTx">
        <pc:chgData name="zafar iqbal" userId="5f88d52b8e9ffa26" providerId="LiveId" clId="{CA070481-09A4-4EE3-8807-2F592D0193DE}" dt="2020-09-26T17:50:34.604" v="4364" actId="313"/>
        <pc:sldMkLst>
          <pc:docMk/>
          <pc:sldMk cId="1338424555" sldId="484"/>
        </pc:sldMkLst>
        <pc:spChg chg="mod">
          <ac:chgData name="zafar iqbal" userId="5f88d52b8e9ffa26" providerId="LiveId" clId="{CA070481-09A4-4EE3-8807-2F592D0193DE}" dt="2020-09-26T17:32:55.973" v="4001" actId="20577"/>
          <ac:spMkLst>
            <pc:docMk/>
            <pc:sldMk cId="1338424555" sldId="484"/>
            <ac:spMk id="2" creationId="{50C5C710-E97D-46C6-A346-DCE49CEEACDB}"/>
          </ac:spMkLst>
        </pc:spChg>
        <pc:spChg chg="mod">
          <ac:chgData name="zafar iqbal" userId="5f88d52b8e9ffa26" providerId="LiveId" clId="{CA070481-09A4-4EE3-8807-2F592D0193DE}" dt="2020-09-26T17:50:34.604" v="4364" actId="313"/>
          <ac:spMkLst>
            <pc:docMk/>
            <pc:sldMk cId="1338424555" sldId="484"/>
            <ac:spMk id="3" creationId="{C9E5FA25-FBC2-4B31-AAF2-8B9BB75AE06B}"/>
          </ac:spMkLst>
        </pc:spChg>
        <pc:spChg chg="add mod">
          <ac:chgData name="zafar iqbal" userId="5f88d52b8e9ffa26" providerId="LiveId" clId="{CA070481-09A4-4EE3-8807-2F592D0193DE}" dt="2020-09-26T17:34:51.490" v="4068" actId="1076"/>
          <ac:spMkLst>
            <pc:docMk/>
            <pc:sldMk cId="1338424555" sldId="484"/>
            <ac:spMk id="6" creationId="{CDB66136-79A7-4FE9-8F1D-5E3DEF6B316C}"/>
          </ac:spMkLst>
        </pc:spChg>
        <pc:picChg chg="add del mod">
          <ac:chgData name="zafar iqbal" userId="5f88d52b8e9ffa26" providerId="LiveId" clId="{CA070481-09A4-4EE3-8807-2F592D0193DE}" dt="2020-09-26T17:36:52.830" v="4075" actId="478"/>
          <ac:picMkLst>
            <pc:docMk/>
            <pc:sldMk cId="1338424555" sldId="484"/>
            <ac:picMk id="5" creationId="{6E4C6F62-F535-4CA2-9CD1-6FA78FEA4F08}"/>
          </ac:picMkLst>
        </pc:picChg>
        <pc:picChg chg="add mod">
          <ac:chgData name="zafar iqbal" userId="5f88d52b8e9ffa26" providerId="LiveId" clId="{CA070481-09A4-4EE3-8807-2F592D0193DE}" dt="2020-09-26T17:40:17.333" v="4225" actId="14100"/>
          <ac:picMkLst>
            <pc:docMk/>
            <pc:sldMk cId="1338424555" sldId="484"/>
            <ac:picMk id="7" creationId="{56E80792-C9F2-4D35-B7A7-30C157A2F305}"/>
          </ac:picMkLst>
        </pc:picChg>
      </pc:sldChg>
      <pc:sldChg chg="add">
        <pc:chgData name="zafar iqbal" userId="5f88d52b8e9ffa26" providerId="LiveId" clId="{CA070481-09A4-4EE3-8807-2F592D0193DE}" dt="2020-09-26T17:50:16.700" v="4362"/>
        <pc:sldMkLst>
          <pc:docMk/>
          <pc:sldMk cId="167435568" sldId="485"/>
        </pc:sldMkLst>
      </pc:sldChg>
      <pc:sldChg chg="modSp add del modNotesTx">
        <pc:chgData name="zafar iqbal" userId="5f88d52b8e9ffa26" providerId="LiveId" clId="{CA070481-09A4-4EE3-8807-2F592D0193DE}" dt="2020-09-26T17:50:01.289" v="4360" actId="2696"/>
        <pc:sldMkLst>
          <pc:docMk/>
          <pc:sldMk cId="2748818124" sldId="485"/>
        </pc:sldMkLst>
        <pc:spChg chg="mod">
          <ac:chgData name="zafar iqbal" userId="5f88d52b8e9ffa26" providerId="LiveId" clId="{CA070481-09A4-4EE3-8807-2F592D0193DE}" dt="2020-09-26T17:42:35.996" v="4229"/>
          <ac:spMkLst>
            <pc:docMk/>
            <pc:sldMk cId="2748818124" sldId="485"/>
            <ac:spMk id="2" creationId="{2361632B-7BB5-4A2F-8FBD-5DA57470ED1E}"/>
          </ac:spMkLst>
        </pc:spChg>
        <pc:spChg chg="mod">
          <ac:chgData name="zafar iqbal" userId="5f88d52b8e9ffa26" providerId="LiveId" clId="{CA070481-09A4-4EE3-8807-2F592D0193DE}" dt="2020-09-26T17:44:14.330" v="4264" actId="20577"/>
          <ac:spMkLst>
            <pc:docMk/>
            <pc:sldMk cId="2748818124" sldId="485"/>
            <ac:spMk id="3" creationId="{34FD1970-0D80-4399-8983-F4E1A5487975}"/>
          </ac:spMkLst>
        </pc:spChg>
      </pc:sldChg>
      <pc:sldChg chg="addSp delSp modSp add mod modNotesTx">
        <pc:chgData name="zafar iqbal" userId="5f88d52b8e9ffa26" providerId="LiveId" clId="{CA070481-09A4-4EE3-8807-2F592D0193DE}" dt="2020-09-26T19:36:33.272" v="4793" actId="33524"/>
        <pc:sldMkLst>
          <pc:docMk/>
          <pc:sldMk cId="3607893885" sldId="486"/>
        </pc:sldMkLst>
        <pc:spChg chg="mod">
          <ac:chgData name="zafar iqbal" userId="5f88d52b8e9ffa26" providerId="LiveId" clId="{CA070481-09A4-4EE3-8807-2F592D0193DE}" dt="2020-09-26T17:51:12.053" v="4414" actId="20577"/>
          <ac:spMkLst>
            <pc:docMk/>
            <pc:sldMk cId="3607893885" sldId="486"/>
            <ac:spMk id="2" creationId="{E92A2EA1-7A52-4FA2-B09E-75B4356AA565}"/>
          </ac:spMkLst>
        </pc:spChg>
        <pc:spChg chg="add del mod">
          <ac:chgData name="zafar iqbal" userId="5f88d52b8e9ffa26" providerId="LiveId" clId="{CA070481-09A4-4EE3-8807-2F592D0193DE}" dt="2020-09-26T19:28:02.765" v="4453" actId="20577"/>
          <ac:spMkLst>
            <pc:docMk/>
            <pc:sldMk cId="3607893885" sldId="486"/>
            <ac:spMk id="3" creationId="{0DD5BC93-84D6-4C90-988A-C14D5941C2F5}"/>
          </ac:spMkLst>
        </pc:spChg>
        <pc:graphicFrameChg chg="add">
          <ac:chgData name="zafar iqbal" userId="5f88d52b8e9ffa26" providerId="LiveId" clId="{CA070481-09A4-4EE3-8807-2F592D0193DE}" dt="2020-09-26T19:26:22.814" v="4421"/>
          <ac:graphicFrameMkLst>
            <pc:docMk/>
            <pc:sldMk cId="3607893885" sldId="486"/>
            <ac:graphicFrameMk id="7" creationId="{FECA858F-9D73-46F2-A5DC-2BE4F0E2BA17}"/>
          </ac:graphicFrameMkLst>
        </pc:graphicFrameChg>
        <pc:graphicFrameChg chg="add mod">
          <ac:chgData name="zafar iqbal" userId="5f88d52b8e9ffa26" providerId="LiveId" clId="{CA070481-09A4-4EE3-8807-2F592D0193DE}" dt="2020-09-26T19:29:49.685" v="4524" actId="20577"/>
          <ac:graphicFrameMkLst>
            <pc:docMk/>
            <pc:sldMk cId="3607893885" sldId="486"/>
            <ac:graphicFrameMk id="8" creationId="{FECA858F-9D73-46F2-A5DC-2BE4F0E2BA17}"/>
          </ac:graphicFrameMkLst>
        </pc:graphicFrameChg>
        <pc:picChg chg="add del mod">
          <ac:chgData name="zafar iqbal" userId="5f88d52b8e9ffa26" providerId="LiveId" clId="{CA070481-09A4-4EE3-8807-2F592D0193DE}" dt="2020-09-22T17:10:56.638" v="242"/>
          <ac:picMkLst>
            <pc:docMk/>
            <pc:sldMk cId="3607893885" sldId="486"/>
            <ac:picMk id="5" creationId="{D1162B75-BAAF-42B8-AE48-0BAF575DA002}"/>
          </ac:picMkLst>
        </pc:picChg>
        <pc:picChg chg="add del mod">
          <ac:chgData name="zafar iqbal" userId="5f88d52b8e9ffa26" providerId="LiveId" clId="{CA070481-09A4-4EE3-8807-2F592D0193DE}" dt="2020-09-26T19:28:38.493" v="4461" actId="478"/>
          <ac:picMkLst>
            <pc:docMk/>
            <pc:sldMk cId="3607893885" sldId="486"/>
            <ac:picMk id="6" creationId="{C3DD655C-8791-45EF-81B4-B6E9EB4BF514}"/>
          </ac:picMkLst>
        </pc:picChg>
      </pc:sldChg>
      <pc:sldChg chg="addSp delSp modSp add modNotesTx">
        <pc:chgData name="zafar iqbal" userId="5f88d52b8e9ffa26" providerId="LiveId" clId="{CA070481-09A4-4EE3-8807-2F592D0193DE}" dt="2020-09-26T19:44:13.610" v="5058" actId="313"/>
        <pc:sldMkLst>
          <pc:docMk/>
          <pc:sldMk cId="2992143713" sldId="487"/>
        </pc:sldMkLst>
        <pc:spChg chg="mod">
          <ac:chgData name="zafar iqbal" userId="5f88d52b8e9ffa26" providerId="LiveId" clId="{CA070481-09A4-4EE3-8807-2F592D0193DE}" dt="2020-09-26T19:33:47.245" v="4707" actId="20577"/>
          <ac:spMkLst>
            <pc:docMk/>
            <pc:sldMk cId="2992143713" sldId="487"/>
            <ac:spMk id="2" creationId="{6D6057FD-10F7-4004-B35A-3DA95766236E}"/>
          </ac:spMkLst>
        </pc:spChg>
        <pc:spChg chg="mod">
          <ac:chgData name="zafar iqbal" userId="5f88d52b8e9ffa26" providerId="LiveId" clId="{CA070481-09A4-4EE3-8807-2F592D0193DE}" dt="2020-09-26T19:40:20.539" v="4843" actId="20577"/>
          <ac:spMkLst>
            <pc:docMk/>
            <pc:sldMk cId="2992143713" sldId="487"/>
            <ac:spMk id="3" creationId="{B6DB2E33-8B32-4D17-9B87-8161646AE826}"/>
          </ac:spMkLst>
        </pc:spChg>
        <pc:spChg chg="add mod">
          <ac:chgData name="zafar iqbal" userId="5f88d52b8e9ffa26" providerId="LiveId" clId="{CA070481-09A4-4EE3-8807-2F592D0193DE}" dt="2020-09-26T19:38:25.810" v="4802" actId="1076"/>
          <ac:spMkLst>
            <pc:docMk/>
            <pc:sldMk cId="2992143713" sldId="487"/>
            <ac:spMk id="7" creationId="{11B30E74-4A7C-42CD-ACEB-F9F5EA638E8C}"/>
          </ac:spMkLst>
        </pc:spChg>
        <pc:picChg chg="add del mod">
          <ac:chgData name="zafar iqbal" userId="5f88d52b8e9ffa26" providerId="LiveId" clId="{CA070481-09A4-4EE3-8807-2F592D0193DE}" dt="2020-09-26T19:36:48.933" v="4794" actId="478"/>
          <ac:picMkLst>
            <pc:docMk/>
            <pc:sldMk cId="2992143713" sldId="487"/>
            <ac:picMk id="5" creationId="{95B36A99-5BC0-497B-A84B-F05849A8D8E9}"/>
          </ac:picMkLst>
        </pc:picChg>
        <pc:picChg chg="add mod">
          <ac:chgData name="zafar iqbal" userId="5f88d52b8e9ffa26" providerId="LiveId" clId="{CA070481-09A4-4EE3-8807-2F592D0193DE}" dt="2020-09-26T19:38:51.252" v="4810" actId="1076"/>
          <ac:picMkLst>
            <pc:docMk/>
            <pc:sldMk cId="2992143713" sldId="487"/>
            <ac:picMk id="6" creationId="{3F77BAAA-7351-4357-B445-95FCB3400B5B}"/>
          </ac:picMkLst>
        </pc:picChg>
      </pc:sldChg>
      <pc:sldChg chg="addSp modSp add modNotesTx">
        <pc:chgData name="zafar iqbal" userId="5f88d52b8e9ffa26" providerId="LiveId" clId="{CA070481-09A4-4EE3-8807-2F592D0193DE}" dt="2020-09-26T19:58:57.532" v="5479" actId="20577"/>
        <pc:sldMkLst>
          <pc:docMk/>
          <pc:sldMk cId="2561172818" sldId="488"/>
        </pc:sldMkLst>
        <pc:spChg chg="mod">
          <ac:chgData name="zafar iqbal" userId="5f88d52b8e9ffa26" providerId="LiveId" clId="{CA070481-09A4-4EE3-8807-2F592D0193DE}" dt="2020-09-26T19:55:21.444" v="5256" actId="20577"/>
          <ac:spMkLst>
            <pc:docMk/>
            <pc:sldMk cId="2561172818" sldId="488"/>
            <ac:spMk id="2" creationId="{598E0FE4-94B9-4B2D-9FC8-5D9B2BF23F29}"/>
          </ac:spMkLst>
        </pc:spChg>
        <pc:spChg chg="mod">
          <ac:chgData name="zafar iqbal" userId="5f88d52b8e9ffa26" providerId="LiveId" clId="{CA070481-09A4-4EE3-8807-2F592D0193DE}" dt="2020-09-26T19:54:09.737" v="5127" actId="14100"/>
          <ac:spMkLst>
            <pc:docMk/>
            <pc:sldMk cId="2561172818" sldId="488"/>
            <ac:spMk id="3" creationId="{D7ADC790-5FF9-4982-9193-C042EE272DD4}"/>
          </ac:spMkLst>
        </pc:spChg>
        <pc:spChg chg="add mod">
          <ac:chgData name="zafar iqbal" userId="5f88d52b8e9ffa26" providerId="LiveId" clId="{CA070481-09A4-4EE3-8807-2F592D0193DE}" dt="2020-09-26T19:53:59.185" v="5123" actId="1076"/>
          <ac:spMkLst>
            <pc:docMk/>
            <pc:sldMk cId="2561172818" sldId="488"/>
            <ac:spMk id="6" creationId="{E9708EA4-2463-4182-821B-DE9EB188DB21}"/>
          </ac:spMkLst>
        </pc:spChg>
        <pc:picChg chg="add mod">
          <ac:chgData name="zafar iqbal" userId="5f88d52b8e9ffa26" providerId="LiveId" clId="{CA070481-09A4-4EE3-8807-2F592D0193DE}" dt="2020-09-26T19:54:05.111" v="5125" actId="14100"/>
          <ac:picMkLst>
            <pc:docMk/>
            <pc:sldMk cId="2561172818" sldId="488"/>
            <ac:picMk id="5" creationId="{83C0D676-A91F-4C7F-85A0-33257CC5594B}"/>
          </ac:picMkLst>
        </pc:picChg>
      </pc:sldChg>
      <pc:sldChg chg="addSp delSp add del">
        <pc:chgData name="zafar iqbal" userId="5f88d52b8e9ffa26" providerId="LiveId" clId="{CA070481-09A4-4EE3-8807-2F592D0193DE}" dt="2020-09-27T02:14:11.287" v="9555" actId="2696"/>
        <pc:sldMkLst>
          <pc:docMk/>
          <pc:sldMk cId="1694166562" sldId="489"/>
        </pc:sldMkLst>
        <pc:spChg chg="del">
          <ac:chgData name="zafar iqbal" userId="5f88d52b8e9ffa26" providerId="LiveId" clId="{CA070481-09A4-4EE3-8807-2F592D0193DE}" dt="2020-09-22T17:27:17.949" v="265"/>
          <ac:spMkLst>
            <pc:docMk/>
            <pc:sldMk cId="1694166562" sldId="489"/>
            <ac:spMk id="3" creationId="{14E600E5-7613-4E7A-A825-B3A12EBDE630}"/>
          </ac:spMkLst>
        </pc:spChg>
        <pc:picChg chg="add">
          <ac:chgData name="zafar iqbal" userId="5f88d52b8e9ffa26" providerId="LiveId" clId="{CA070481-09A4-4EE3-8807-2F592D0193DE}" dt="2020-09-22T17:27:17.949" v="265"/>
          <ac:picMkLst>
            <pc:docMk/>
            <pc:sldMk cId="1694166562" sldId="489"/>
            <ac:picMk id="5" creationId="{DCB497AE-986C-49D8-9935-CED1C4A2CF14}"/>
          </ac:picMkLst>
        </pc:picChg>
      </pc:sldChg>
      <pc:sldChg chg="addSp modSp add del">
        <pc:chgData name="zafar iqbal" userId="5f88d52b8e9ffa26" providerId="LiveId" clId="{CA070481-09A4-4EE3-8807-2F592D0193DE}" dt="2020-09-27T02:01:24.638" v="9266" actId="2696"/>
        <pc:sldMkLst>
          <pc:docMk/>
          <pc:sldMk cId="2285541415" sldId="490"/>
        </pc:sldMkLst>
        <pc:spChg chg="mod">
          <ac:chgData name="zafar iqbal" userId="5f88d52b8e9ffa26" providerId="LiveId" clId="{CA070481-09A4-4EE3-8807-2F592D0193DE}" dt="2020-09-22T17:27:38.736" v="269"/>
          <ac:spMkLst>
            <pc:docMk/>
            <pc:sldMk cId="2285541415" sldId="490"/>
            <ac:spMk id="3" creationId="{DDE2A19C-00BA-4BF0-AF68-E116347D13CC}"/>
          </ac:spMkLst>
        </pc:spChg>
        <pc:picChg chg="add">
          <ac:chgData name="zafar iqbal" userId="5f88d52b8e9ffa26" providerId="LiveId" clId="{CA070481-09A4-4EE3-8807-2F592D0193DE}" dt="2020-09-22T17:27:43.602" v="271"/>
          <ac:picMkLst>
            <pc:docMk/>
            <pc:sldMk cId="2285541415" sldId="490"/>
            <ac:picMk id="5" creationId="{B5C90311-F498-47F6-BF8F-68D2E5F6267B}"/>
          </ac:picMkLst>
        </pc:picChg>
      </pc:sldChg>
      <pc:sldChg chg="modSp add">
        <pc:chgData name="zafar iqbal" userId="5f88d52b8e9ffa26" providerId="LiveId" clId="{CA070481-09A4-4EE3-8807-2F592D0193DE}" dt="2020-09-27T02:03:00.551" v="9388" actId="1076"/>
        <pc:sldMkLst>
          <pc:docMk/>
          <pc:sldMk cId="3794262398" sldId="490"/>
        </pc:sldMkLst>
        <pc:spChg chg="mod">
          <ac:chgData name="zafar iqbal" userId="5f88d52b8e9ffa26" providerId="LiveId" clId="{CA070481-09A4-4EE3-8807-2F592D0193DE}" dt="2020-09-27T02:01:39.700" v="9283" actId="20577"/>
          <ac:spMkLst>
            <pc:docMk/>
            <pc:sldMk cId="3794262398" sldId="490"/>
            <ac:spMk id="2" creationId="{71F75BAB-B034-4745-B62B-62663D9ECD84}"/>
          </ac:spMkLst>
        </pc:spChg>
        <pc:spChg chg="mod">
          <ac:chgData name="zafar iqbal" userId="5f88d52b8e9ffa26" providerId="LiveId" clId="{CA070481-09A4-4EE3-8807-2F592D0193DE}" dt="2020-09-27T02:02:50.651" v="9387" actId="20577"/>
          <ac:spMkLst>
            <pc:docMk/>
            <pc:sldMk cId="3794262398" sldId="490"/>
            <ac:spMk id="3" creationId="{DDE2A19C-00BA-4BF0-AF68-E116347D13CC}"/>
          </ac:spMkLst>
        </pc:spChg>
        <pc:picChg chg="mod">
          <ac:chgData name="zafar iqbal" userId="5f88d52b8e9ffa26" providerId="LiveId" clId="{CA070481-09A4-4EE3-8807-2F592D0193DE}" dt="2020-09-27T02:03:00.551" v="9388" actId="1076"/>
          <ac:picMkLst>
            <pc:docMk/>
            <pc:sldMk cId="3794262398" sldId="490"/>
            <ac:picMk id="5" creationId="{B5C90311-F498-47F6-BF8F-68D2E5F6267B}"/>
          </ac:picMkLst>
        </pc:picChg>
      </pc:sldChg>
      <pc:sldChg chg="modSp add">
        <pc:chgData name="zafar iqbal" userId="5f88d52b8e9ffa26" providerId="LiveId" clId="{CA070481-09A4-4EE3-8807-2F592D0193DE}" dt="2020-09-27T02:24:24.443" v="9835" actId="20577"/>
        <pc:sldMkLst>
          <pc:docMk/>
          <pc:sldMk cId="1662886878" sldId="491"/>
        </pc:sldMkLst>
        <pc:spChg chg="mod">
          <ac:chgData name="zafar iqbal" userId="5f88d52b8e9ffa26" providerId="LiveId" clId="{CA070481-09A4-4EE3-8807-2F592D0193DE}" dt="2020-09-27T02:22:51.684" v="9774" actId="20577"/>
          <ac:spMkLst>
            <pc:docMk/>
            <pc:sldMk cId="1662886878" sldId="491"/>
            <ac:spMk id="2" creationId="{9ACE684C-3F27-4A44-AAE5-E8D10DEA950E}"/>
          </ac:spMkLst>
        </pc:spChg>
        <pc:spChg chg="mod">
          <ac:chgData name="zafar iqbal" userId="5f88d52b8e9ffa26" providerId="LiveId" clId="{CA070481-09A4-4EE3-8807-2F592D0193DE}" dt="2020-09-27T02:24:24.443" v="9835" actId="20577"/>
          <ac:spMkLst>
            <pc:docMk/>
            <pc:sldMk cId="1662886878" sldId="491"/>
            <ac:spMk id="3" creationId="{8E110508-F7FB-4CD4-8B12-7555CE264599}"/>
          </ac:spMkLst>
        </pc:spChg>
      </pc:sldChg>
      <pc:sldChg chg="modSp add">
        <pc:chgData name="zafar iqbal" userId="5f88d52b8e9ffa26" providerId="LiveId" clId="{CA070481-09A4-4EE3-8807-2F592D0193DE}" dt="2020-09-27T02:23:29.067" v="9775" actId="1076"/>
        <pc:sldMkLst>
          <pc:docMk/>
          <pc:sldMk cId="1795442911" sldId="492"/>
        </pc:sldMkLst>
        <pc:spChg chg="mod">
          <ac:chgData name="zafar iqbal" userId="5f88d52b8e9ffa26" providerId="LiveId" clId="{CA070481-09A4-4EE3-8807-2F592D0193DE}" dt="2020-09-27T02:23:29.067" v="9775" actId="1076"/>
          <ac:spMkLst>
            <pc:docMk/>
            <pc:sldMk cId="1795442911" sldId="492"/>
            <ac:spMk id="7" creationId="{550EF609-9729-4536-8400-4ADDFA7155C4}"/>
          </ac:spMkLst>
        </pc:spChg>
      </pc:sldChg>
      <pc:sldChg chg="addSp delSp modSp add del">
        <pc:chgData name="zafar iqbal" userId="5f88d52b8e9ffa26" providerId="LiveId" clId="{CA070481-09A4-4EE3-8807-2F592D0193DE}" dt="2020-09-27T02:19:49.274" v="9654" actId="2696"/>
        <pc:sldMkLst>
          <pc:docMk/>
          <pc:sldMk cId="3338963349" sldId="492"/>
        </pc:sldMkLst>
        <pc:spChg chg="add del">
          <ac:chgData name="zafar iqbal" userId="5f88d52b8e9ffa26" providerId="LiveId" clId="{CA070481-09A4-4EE3-8807-2F592D0193DE}" dt="2020-09-27T02:16:12.018" v="9565"/>
          <ac:spMkLst>
            <pc:docMk/>
            <pc:sldMk cId="3338963349" sldId="492"/>
            <ac:spMk id="2" creationId="{00AB96B3-2A06-42DE-B5B7-E1957A14DA41}"/>
          </ac:spMkLst>
        </pc:spChg>
        <pc:spChg chg="del">
          <ac:chgData name="zafar iqbal" userId="5f88d52b8e9ffa26" providerId="LiveId" clId="{CA070481-09A4-4EE3-8807-2F592D0193DE}" dt="2020-09-22T17:28:04.894" v="280"/>
          <ac:spMkLst>
            <pc:docMk/>
            <pc:sldMk cId="3338963349" sldId="492"/>
            <ac:spMk id="3" creationId="{99360CD9-4E89-4117-A89A-BA12E85ED0FB}"/>
          </ac:spMkLst>
        </pc:spChg>
        <pc:spChg chg="add">
          <ac:chgData name="zafar iqbal" userId="5f88d52b8e9ffa26" providerId="LiveId" clId="{CA070481-09A4-4EE3-8807-2F592D0193DE}" dt="2020-09-27T02:14:27.883" v="9556"/>
          <ac:spMkLst>
            <pc:docMk/>
            <pc:sldMk cId="3338963349" sldId="492"/>
            <ac:spMk id="7" creationId="{550EF609-9729-4536-8400-4ADDFA7155C4}"/>
          </ac:spMkLst>
        </pc:spChg>
        <pc:spChg chg="add del mod">
          <ac:chgData name="zafar iqbal" userId="5f88d52b8e9ffa26" providerId="LiveId" clId="{CA070481-09A4-4EE3-8807-2F592D0193DE}" dt="2020-09-27T02:19:12.925" v="9653" actId="113"/>
          <ac:spMkLst>
            <pc:docMk/>
            <pc:sldMk cId="3338963349" sldId="492"/>
            <ac:spMk id="8" creationId="{6D550538-7001-4036-9606-BACA75EF0585}"/>
          </ac:spMkLst>
        </pc:spChg>
        <pc:spChg chg="add del mod">
          <ac:chgData name="zafar iqbal" userId="5f88d52b8e9ffa26" providerId="LiveId" clId="{CA070481-09A4-4EE3-8807-2F592D0193DE}" dt="2020-09-27T02:16:12.018" v="9565"/>
          <ac:spMkLst>
            <pc:docMk/>
            <pc:sldMk cId="3338963349" sldId="492"/>
            <ac:spMk id="10" creationId="{9DE9AFD2-98C5-45C8-9625-079BDF1365E4}"/>
          </ac:spMkLst>
        </pc:spChg>
        <pc:picChg chg="add del">
          <ac:chgData name="zafar iqbal" userId="5f88d52b8e9ffa26" providerId="LiveId" clId="{CA070481-09A4-4EE3-8807-2F592D0193DE}" dt="2020-09-27T02:15:19.594" v="9559" actId="478"/>
          <ac:picMkLst>
            <pc:docMk/>
            <pc:sldMk cId="3338963349" sldId="492"/>
            <ac:picMk id="5" creationId="{2EC07B18-6DB1-473A-AE69-8FA483D859EF}"/>
          </ac:picMkLst>
        </pc:picChg>
        <pc:picChg chg="add del">
          <ac:chgData name="zafar iqbal" userId="5f88d52b8e9ffa26" providerId="LiveId" clId="{CA070481-09A4-4EE3-8807-2F592D0193DE}" dt="2020-09-27T02:16:23.555" v="9570" actId="478"/>
          <ac:picMkLst>
            <pc:docMk/>
            <pc:sldMk cId="3338963349" sldId="492"/>
            <ac:picMk id="6" creationId="{9913CDA2-E7D2-40BA-A086-DFDCD1DB9D1E}"/>
          </ac:picMkLst>
        </pc:picChg>
        <pc:picChg chg="add mod">
          <ac:chgData name="zafar iqbal" userId="5f88d52b8e9ffa26" providerId="LiveId" clId="{CA070481-09A4-4EE3-8807-2F592D0193DE}" dt="2020-09-27T02:16:14.964" v="9566" actId="1076"/>
          <ac:picMkLst>
            <pc:docMk/>
            <pc:sldMk cId="3338963349" sldId="492"/>
            <ac:picMk id="9" creationId="{4A3DCE4B-D2B7-48E9-965F-B81A7D30C841}"/>
          </ac:picMkLst>
        </pc:picChg>
        <pc:picChg chg="add mod">
          <ac:chgData name="zafar iqbal" userId="5f88d52b8e9ffa26" providerId="LiveId" clId="{CA070481-09A4-4EE3-8807-2F592D0193DE}" dt="2020-09-27T02:16:29.801" v="9572" actId="1076"/>
          <ac:picMkLst>
            <pc:docMk/>
            <pc:sldMk cId="3338963349" sldId="492"/>
            <ac:picMk id="11" creationId="{B4132F88-FD84-46A7-B47D-9777BD13BDA5}"/>
          </ac:picMkLst>
        </pc:picChg>
      </pc:sldChg>
      <pc:sldChg chg="addSp delSp modSp add modNotesTx">
        <pc:chgData name="zafar iqbal" userId="5f88d52b8e9ffa26" providerId="LiveId" clId="{CA070481-09A4-4EE3-8807-2F592D0193DE}" dt="2020-09-27T02:28:06.539" v="10058" actId="20577"/>
        <pc:sldMkLst>
          <pc:docMk/>
          <pc:sldMk cId="472871598" sldId="493"/>
        </pc:sldMkLst>
        <pc:spChg chg="mod">
          <ac:chgData name="zafar iqbal" userId="5f88d52b8e9ffa26" providerId="LiveId" clId="{CA070481-09A4-4EE3-8807-2F592D0193DE}" dt="2020-09-27T02:28:06.539" v="10058" actId="20577"/>
          <ac:spMkLst>
            <pc:docMk/>
            <pc:sldMk cId="472871598" sldId="493"/>
            <ac:spMk id="2" creationId="{709F1E8B-0995-42E3-AC11-8C0A1126E093}"/>
          </ac:spMkLst>
        </pc:spChg>
        <pc:spChg chg="del">
          <ac:chgData name="zafar iqbal" userId="5f88d52b8e9ffa26" providerId="LiveId" clId="{CA070481-09A4-4EE3-8807-2F592D0193DE}" dt="2020-09-22T17:28:38.123" v="287"/>
          <ac:spMkLst>
            <pc:docMk/>
            <pc:sldMk cId="472871598" sldId="493"/>
            <ac:spMk id="3" creationId="{7EF824D5-56A5-40F8-BEBE-B68551961653}"/>
          </ac:spMkLst>
        </pc:spChg>
        <pc:spChg chg="add del mod">
          <ac:chgData name="zafar iqbal" userId="5f88d52b8e9ffa26" providerId="LiveId" clId="{CA070481-09A4-4EE3-8807-2F592D0193DE}" dt="2020-09-27T00:05:32.677" v="6097"/>
          <ac:spMkLst>
            <pc:docMk/>
            <pc:sldMk cId="472871598" sldId="493"/>
            <ac:spMk id="6" creationId="{345F9762-7D65-4CF6-B20E-8365EDB0880B}"/>
          </ac:spMkLst>
        </pc:spChg>
        <pc:spChg chg="add">
          <ac:chgData name="zafar iqbal" userId="5f88d52b8e9ffa26" providerId="LiveId" clId="{CA070481-09A4-4EE3-8807-2F592D0193DE}" dt="2020-09-27T02:14:32.232" v="9557"/>
          <ac:spMkLst>
            <pc:docMk/>
            <pc:sldMk cId="472871598" sldId="493"/>
            <ac:spMk id="8" creationId="{CCECABD0-A5AA-47A0-BE08-3C77A9256A66}"/>
          </ac:spMkLst>
        </pc:spChg>
        <pc:graphicFrameChg chg="add mod modGraphic">
          <ac:chgData name="zafar iqbal" userId="5f88d52b8e9ffa26" providerId="LiveId" clId="{CA070481-09A4-4EE3-8807-2F592D0193DE}" dt="2020-09-27T02:24:50.941" v="9837" actId="14734"/>
          <ac:graphicFrameMkLst>
            <pc:docMk/>
            <pc:sldMk cId="472871598" sldId="493"/>
            <ac:graphicFrameMk id="7" creationId="{302F81E3-1189-44F1-A962-FA3C3DFED484}"/>
          </ac:graphicFrameMkLst>
        </pc:graphicFrameChg>
        <pc:picChg chg="add del mod">
          <ac:chgData name="zafar iqbal" userId="5f88d52b8e9ffa26" providerId="LiveId" clId="{CA070481-09A4-4EE3-8807-2F592D0193DE}" dt="2020-09-27T00:05:29.841" v="6096" actId="478"/>
          <ac:picMkLst>
            <pc:docMk/>
            <pc:sldMk cId="472871598" sldId="493"/>
            <ac:picMk id="5" creationId="{B1BB4BE1-145A-4D76-B1F5-0C6C53A0A858}"/>
          </ac:picMkLst>
        </pc:picChg>
      </pc:sldChg>
      <pc:sldChg chg="addSp modSp add">
        <pc:chgData name="zafar iqbal" userId="5f88d52b8e9ffa26" providerId="LiveId" clId="{CA070481-09A4-4EE3-8807-2F592D0193DE}" dt="2020-09-27T02:27:49.987" v="10032" actId="20577"/>
        <pc:sldMkLst>
          <pc:docMk/>
          <pc:sldMk cId="2113297307" sldId="494"/>
        </pc:sldMkLst>
        <pc:spChg chg="mod">
          <ac:chgData name="zafar iqbal" userId="5f88d52b8e9ffa26" providerId="LiveId" clId="{CA070481-09A4-4EE3-8807-2F592D0193DE}" dt="2020-09-27T02:27:49.987" v="10032" actId="20577"/>
          <ac:spMkLst>
            <pc:docMk/>
            <pc:sldMk cId="2113297307" sldId="494"/>
            <ac:spMk id="2" creationId="{490F9A85-8FA1-40FA-BABF-0869D5BDE4D7}"/>
          </ac:spMkLst>
        </pc:spChg>
        <pc:spChg chg="mod">
          <ac:chgData name="zafar iqbal" userId="5f88d52b8e9ffa26" providerId="LiveId" clId="{CA070481-09A4-4EE3-8807-2F592D0193DE}" dt="2020-09-27T02:27:33.086" v="10010"/>
          <ac:spMkLst>
            <pc:docMk/>
            <pc:sldMk cId="2113297307" sldId="494"/>
            <ac:spMk id="3" creationId="{937FDA0B-10EC-45CE-BF24-91E7D1323765}"/>
          </ac:spMkLst>
        </pc:spChg>
        <pc:spChg chg="add mod">
          <ac:chgData name="zafar iqbal" userId="5f88d52b8e9ffa26" providerId="LiveId" clId="{CA070481-09A4-4EE3-8807-2F592D0193DE}" dt="2020-09-27T02:25:31.938" v="9862" actId="1076"/>
          <ac:spMkLst>
            <pc:docMk/>
            <pc:sldMk cId="2113297307" sldId="494"/>
            <ac:spMk id="6" creationId="{A4C56462-F4F2-415B-884A-51E6B3CD0DCA}"/>
          </ac:spMkLst>
        </pc:spChg>
        <pc:picChg chg="add mod">
          <ac:chgData name="zafar iqbal" userId="5f88d52b8e9ffa26" providerId="LiveId" clId="{CA070481-09A4-4EE3-8807-2F592D0193DE}" dt="2020-09-27T02:26:42.373" v="9977" actId="1076"/>
          <ac:picMkLst>
            <pc:docMk/>
            <pc:sldMk cId="2113297307" sldId="494"/>
            <ac:picMk id="5" creationId="{0552AF4E-7B24-4FAC-AB46-0FB57BA0CBDD}"/>
          </ac:picMkLst>
        </pc:picChg>
      </pc:sldChg>
      <pc:sldChg chg="addSp modSp add">
        <pc:chgData name="zafar iqbal" userId="5f88d52b8e9ffa26" providerId="LiveId" clId="{CA070481-09A4-4EE3-8807-2F592D0193DE}" dt="2020-09-24T17:10:42.267" v="2392" actId="1076"/>
        <pc:sldMkLst>
          <pc:docMk/>
          <pc:sldMk cId="2394600336" sldId="495"/>
        </pc:sldMkLst>
        <pc:spChg chg="mod">
          <ac:chgData name="zafar iqbal" userId="5f88d52b8e9ffa26" providerId="LiveId" clId="{CA070481-09A4-4EE3-8807-2F592D0193DE}" dt="2020-09-24T17:07:56.735" v="2381" actId="20577"/>
          <ac:spMkLst>
            <pc:docMk/>
            <pc:sldMk cId="2394600336" sldId="495"/>
            <ac:spMk id="2" creationId="{3B12ECCD-C076-4E7C-925A-0F5F592A15A6}"/>
          </ac:spMkLst>
        </pc:spChg>
        <pc:picChg chg="add mod">
          <ac:chgData name="zafar iqbal" userId="5f88d52b8e9ffa26" providerId="LiveId" clId="{CA070481-09A4-4EE3-8807-2F592D0193DE}" dt="2020-09-24T17:09:28.462" v="2387" actId="1076"/>
          <ac:picMkLst>
            <pc:docMk/>
            <pc:sldMk cId="2394600336" sldId="495"/>
            <ac:picMk id="5" creationId="{D7C5B24D-E857-4F83-8420-240D07AC5183}"/>
          </ac:picMkLst>
        </pc:picChg>
        <pc:picChg chg="add mod">
          <ac:chgData name="zafar iqbal" userId="5f88d52b8e9ffa26" providerId="LiveId" clId="{CA070481-09A4-4EE3-8807-2F592D0193DE}" dt="2020-09-24T17:10:42.267" v="2392" actId="1076"/>
          <ac:picMkLst>
            <pc:docMk/>
            <pc:sldMk cId="2394600336" sldId="495"/>
            <ac:picMk id="6" creationId="{142756C6-C756-48B8-B9BC-3BDF208F6FAD}"/>
          </ac:picMkLst>
        </pc:picChg>
      </pc:sldChg>
      <pc:sldChg chg="addSp delSp modSp add modNotesTx">
        <pc:chgData name="zafar iqbal" userId="5f88d52b8e9ffa26" providerId="LiveId" clId="{CA070481-09A4-4EE3-8807-2F592D0193DE}" dt="2020-09-24T17:37:27.708" v="2632" actId="20577"/>
        <pc:sldMkLst>
          <pc:docMk/>
          <pc:sldMk cId="1231761404" sldId="496"/>
        </pc:sldMkLst>
        <pc:spChg chg="mod">
          <ac:chgData name="zafar iqbal" userId="5f88d52b8e9ffa26" providerId="LiveId" clId="{CA070481-09A4-4EE3-8807-2F592D0193DE}" dt="2020-09-24T17:36:11.191" v="2599" actId="20577"/>
          <ac:spMkLst>
            <pc:docMk/>
            <pc:sldMk cId="1231761404" sldId="496"/>
            <ac:spMk id="2" creationId="{BAE6A9DF-06B4-476F-91CC-8BAFB4F39CF8}"/>
          </ac:spMkLst>
        </pc:spChg>
        <pc:spChg chg="del">
          <ac:chgData name="zafar iqbal" userId="5f88d52b8e9ffa26" providerId="LiveId" clId="{CA070481-09A4-4EE3-8807-2F592D0193DE}" dt="2020-09-24T17:35:59.559" v="2573"/>
          <ac:spMkLst>
            <pc:docMk/>
            <pc:sldMk cId="1231761404" sldId="496"/>
            <ac:spMk id="3" creationId="{17601597-E9E0-47E9-AF74-25434A49BAE0}"/>
          </ac:spMkLst>
        </pc:spChg>
        <pc:spChg chg="add mod">
          <ac:chgData name="zafar iqbal" userId="5f88d52b8e9ffa26" providerId="LiveId" clId="{CA070481-09A4-4EE3-8807-2F592D0193DE}" dt="2020-09-24T17:36:42.198" v="2610" actId="255"/>
          <ac:spMkLst>
            <pc:docMk/>
            <pc:sldMk cId="1231761404" sldId="496"/>
            <ac:spMk id="5" creationId="{EE57B760-F0D7-4EBB-B34A-D5D2A151B3BA}"/>
          </ac:spMkLst>
        </pc:spChg>
        <pc:picChg chg="add">
          <ac:chgData name="zafar iqbal" userId="5f88d52b8e9ffa26" providerId="LiveId" clId="{CA070481-09A4-4EE3-8807-2F592D0193DE}" dt="2020-09-24T17:35:59.559" v="2573"/>
          <ac:picMkLst>
            <pc:docMk/>
            <pc:sldMk cId="1231761404" sldId="496"/>
            <ac:picMk id="4098" creationId="{F9E59661-BCC5-4B79-BE29-5AF7A3F955FD}"/>
          </ac:picMkLst>
        </pc:picChg>
      </pc:sldChg>
      <pc:sldChg chg="modSp add">
        <pc:chgData name="zafar iqbal" userId="5f88d52b8e9ffa26" providerId="LiveId" clId="{CA070481-09A4-4EE3-8807-2F592D0193DE}" dt="2020-09-27T00:28:06.327" v="7232" actId="20577"/>
        <pc:sldMkLst>
          <pc:docMk/>
          <pc:sldMk cId="215297547" sldId="497"/>
        </pc:sldMkLst>
        <pc:spChg chg="mod">
          <ac:chgData name="zafar iqbal" userId="5f88d52b8e9ffa26" providerId="LiveId" clId="{CA070481-09A4-4EE3-8807-2F592D0193DE}" dt="2020-09-26T23:25:44.102" v="5506" actId="20577"/>
          <ac:spMkLst>
            <pc:docMk/>
            <pc:sldMk cId="215297547" sldId="497"/>
            <ac:spMk id="2" creationId="{C1C961CD-DA8E-4A15-90EB-1EBD3B8ADCE7}"/>
          </ac:spMkLst>
        </pc:spChg>
        <pc:spChg chg="mod">
          <ac:chgData name="zafar iqbal" userId="5f88d52b8e9ffa26" providerId="LiveId" clId="{CA070481-09A4-4EE3-8807-2F592D0193DE}" dt="2020-09-27T00:28:06.327" v="7232" actId="20577"/>
          <ac:spMkLst>
            <pc:docMk/>
            <pc:sldMk cId="215297547" sldId="497"/>
            <ac:spMk id="3" creationId="{21A25912-CE97-48DC-B580-29DE5CAE5161}"/>
          </ac:spMkLst>
        </pc:spChg>
      </pc:sldChg>
      <pc:sldChg chg="add del">
        <pc:chgData name="zafar iqbal" userId="5f88d52b8e9ffa26" providerId="LiveId" clId="{CA070481-09A4-4EE3-8807-2F592D0193DE}" dt="2020-09-26T17:50:19.035" v="4363" actId="2696"/>
        <pc:sldMkLst>
          <pc:docMk/>
          <pc:sldMk cId="3856342560" sldId="497"/>
        </pc:sldMkLst>
      </pc:sldChg>
      <pc:sldChg chg="addSp delSp modSp add delAnim modAnim">
        <pc:chgData name="zafar iqbal" userId="5f88d52b8e9ffa26" providerId="LiveId" clId="{CA070481-09A4-4EE3-8807-2F592D0193DE}" dt="2020-09-27T00:34:05.125" v="7274" actId="14100"/>
        <pc:sldMkLst>
          <pc:docMk/>
          <pc:sldMk cId="3355653372" sldId="498"/>
        </pc:sldMkLst>
        <pc:spChg chg="mod">
          <ac:chgData name="zafar iqbal" userId="5f88d52b8e9ffa26" providerId="LiveId" clId="{CA070481-09A4-4EE3-8807-2F592D0193DE}" dt="2020-09-27T00:17:31.062" v="6173" actId="20577"/>
          <ac:spMkLst>
            <pc:docMk/>
            <pc:sldMk cId="3355653372" sldId="498"/>
            <ac:spMk id="2" creationId="{DBD70E2B-548C-4991-B521-B4A077E05A7C}"/>
          </ac:spMkLst>
        </pc:spChg>
        <pc:spChg chg="del">
          <ac:chgData name="zafar iqbal" userId="5f88d52b8e9ffa26" providerId="LiveId" clId="{CA070481-09A4-4EE3-8807-2F592D0193DE}" dt="2020-09-27T00:16:02.093" v="6100" actId="478"/>
          <ac:spMkLst>
            <pc:docMk/>
            <pc:sldMk cId="3355653372" sldId="498"/>
            <ac:spMk id="3" creationId="{C07519B4-B63B-4B06-BD1D-D73D36F42F49}"/>
          </ac:spMkLst>
        </pc:spChg>
        <pc:spChg chg="add del">
          <ac:chgData name="zafar iqbal" userId="5f88d52b8e9ffa26" providerId="LiveId" clId="{CA070481-09A4-4EE3-8807-2F592D0193DE}" dt="2020-09-27T00:30:22.399" v="7238" actId="478"/>
          <ac:spMkLst>
            <pc:docMk/>
            <pc:sldMk cId="3355653372" sldId="498"/>
            <ac:spMk id="5" creationId="{FD4B73EF-015C-4226-9184-878FB1A8694A}"/>
          </ac:spMkLst>
        </pc:spChg>
        <pc:spChg chg="add del mod">
          <ac:chgData name="zafar iqbal" userId="5f88d52b8e9ffa26" providerId="LiveId" clId="{CA070481-09A4-4EE3-8807-2F592D0193DE}" dt="2020-09-27T00:30:31.303" v="7242" actId="478"/>
          <ac:spMkLst>
            <pc:docMk/>
            <pc:sldMk cId="3355653372" sldId="498"/>
            <ac:spMk id="6" creationId="{D9C467CB-104E-48B2-B8ED-8A6F94F5594D}"/>
          </ac:spMkLst>
        </pc:spChg>
        <pc:spChg chg="add del mod">
          <ac:chgData name="zafar iqbal" userId="5f88d52b8e9ffa26" providerId="LiveId" clId="{CA070481-09A4-4EE3-8807-2F592D0193DE}" dt="2020-09-27T00:30:28.036" v="7240" actId="478"/>
          <ac:spMkLst>
            <pc:docMk/>
            <pc:sldMk cId="3355653372" sldId="498"/>
            <ac:spMk id="7" creationId="{04F511B2-F069-4678-A8F5-FFC22456DB4B}"/>
          </ac:spMkLst>
        </pc:spChg>
        <pc:spChg chg="add del">
          <ac:chgData name="zafar iqbal" userId="5f88d52b8e9ffa26" providerId="LiveId" clId="{CA070481-09A4-4EE3-8807-2F592D0193DE}" dt="2020-09-27T00:30:19.924" v="7236" actId="478"/>
          <ac:spMkLst>
            <pc:docMk/>
            <pc:sldMk cId="3355653372" sldId="498"/>
            <ac:spMk id="8" creationId="{3A14739A-2746-4F7F-A0A5-054EA1B03498}"/>
          </ac:spMkLst>
        </pc:spChg>
        <pc:spChg chg="add del">
          <ac:chgData name="zafar iqbal" userId="5f88d52b8e9ffa26" providerId="LiveId" clId="{CA070481-09A4-4EE3-8807-2F592D0193DE}" dt="2020-09-27T00:30:15.858" v="7235"/>
          <ac:spMkLst>
            <pc:docMk/>
            <pc:sldMk cId="3355653372" sldId="498"/>
            <ac:spMk id="10" creationId="{361C618D-87FA-48AD-8C25-108CBD14FC82}"/>
          </ac:spMkLst>
        </pc:spChg>
        <pc:spChg chg="add del">
          <ac:chgData name="zafar iqbal" userId="5f88d52b8e9ffa26" providerId="LiveId" clId="{CA070481-09A4-4EE3-8807-2F592D0193DE}" dt="2020-09-27T00:31:47.734" v="7253"/>
          <ac:spMkLst>
            <pc:docMk/>
            <pc:sldMk cId="3355653372" sldId="498"/>
            <ac:spMk id="11" creationId="{8E711751-27DF-4EB9-9385-70C1F7B82FFE}"/>
          </ac:spMkLst>
        </pc:spChg>
        <pc:spChg chg="add del">
          <ac:chgData name="zafar iqbal" userId="5f88d52b8e9ffa26" providerId="LiveId" clId="{CA070481-09A4-4EE3-8807-2F592D0193DE}" dt="2020-09-27T00:31:47.734" v="7253"/>
          <ac:spMkLst>
            <pc:docMk/>
            <pc:sldMk cId="3355653372" sldId="498"/>
            <ac:spMk id="12" creationId="{9DB0DB0C-E680-403A-B453-676B5ED6711D}"/>
          </ac:spMkLst>
        </pc:spChg>
        <pc:spChg chg="add del">
          <ac:chgData name="zafar iqbal" userId="5f88d52b8e9ffa26" providerId="LiveId" clId="{CA070481-09A4-4EE3-8807-2F592D0193DE}" dt="2020-09-27T00:30:15.858" v="7235"/>
          <ac:spMkLst>
            <pc:docMk/>
            <pc:sldMk cId="3355653372" sldId="498"/>
            <ac:spMk id="13" creationId="{B6B14CCD-9244-473D-BCB3-71914CA126B7}"/>
          </ac:spMkLst>
        </pc:spChg>
        <pc:spChg chg="add del">
          <ac:chgData name="zafar iqbal" userId="5f88d52b8e9ffa26" providerId="LiveId" clId="{CA070481-09A4-4EE3-8807-2F592D0193DE}" dt="2020-09-27T00:31:47.734" v="7253"/>
          <ac:spMkLst>
            <pc:docMk/>
            <pc:sldMk cId="3355653372" sldId="498"/>
            <ac:spMk id="14" creationId="{3E5C98E2-D530-40D2-8809-E96A4DCD99E7}"/>
          </ac:spMkLst>
        </pc:spChg>
        <pc:spChg chg="add del mod">
          <ac:chgData name="zafar iqbal" userId="5f88d52b8e9ffa26" providerId="LiveId" clId="{CA070481-09A4-4EE3-8807-2F592D0193DE}" dt="2020-09-27T00:30:15.858" v="7235"/>
          <ac:spMkLst>
            <pc:docMk/>
            <pc:sldMk cId="3355653372" sldId="498"/>
            <ac:spMk id="15" creationId="{B1E97D65-14A2-468B-AE58-7F2730E046AF}"/>
          </ac:spMkLst>
        </pc:spChg>
        <pc:spChg chg="add del mod">
          <ac:chgData name="zafar iqbal" userId="5f88d52b8e9ffa26" providerId="LiveId" clId="{CA070481-09A4-4EE3-8807-2F592D0193DE}" dt="2020-09-27T00:30:15.858" v="7235"/>
          <ac:spMkLst>
            <pc:docMk/>
            <pc:sldMk cId="3355653372" sldId="498"/>
            <ac:spMk id="16" creationId="{983A92F8-22C1-465B-B562-1211E54F92DF}"/>
          </ac:spMkLst>
        </pc:spChg>
        <pc:spChg chg="add del mod">
          <ac:chgData name="zafar iqbal" userId="5f88d52b8e9ffa26" providerId="LiveId" clId="{CA070481-09A4-4EE3-8807-2F592D0193DE}" dt="2020-09-27T00:31:47.734" v="7253"/>
          <ac:spMkLst>
            <pc:docMk/>
            <pc:sldMk cId="3355653372" sldId="498"/>
            <ac:spMk id="19" creationId="{021CD6B8-21A6-40A4-B76B-DFC9C4E5BBBC}"/>
          </ac:spMkLst>
        </pc:spChg>
        <pc:spChg chg="add mod">
          <ac:chgData name="zafar iqbal" userId="5f88d52b8e9ffa26" providerId="LiveId" clId="{CA070481-09A4-4EE3-8807-2F592D0193DE}" dt="2020-09-27T00:33:35.560" v="7269" actId="14100"/>
          <ac:spMkLst>
            <pc:docMk/>
            <pc:sldMk cId="3355653372" sldId="498"/>
            <ac:spMk id="20" creationId="{74411C0E-BD0C-49C9-BA46-FC1CD0CE12F3}"/>
          </ac:spMkLst>
        </pc:spChg>
        <pc:spChg chg="add mod">
          <ac:chgData name="zafar iqbal" userId="5f88d52b8e9ffa26" providerId="LiveId" clId="{CA070481-09A4-4EE3-8807-2F592D0193DE}" dt="2020-09-27T00:32:51.981" v="7261" actId="1076"/>
          <ac:spMkLst>
            <pc:docMk/>
            <pc:sldMk cId="3355653372" sldId="498"/>
            <ac:spMk id="21" creationId="{8B31E43B-7C6E-4428-AB15-88598C14C024}"/>
          </ac:spMkLst>
        </pc:spChg>
        <pc:spChg chg="add mod">
          <ac:chgData name="zafar iqbal" userId="5f88d52b8e9ffa26" providerId="LiveId" clId="{CA070481-09A4-4EE3-8807-2F592D0193DE}" dt="2020-09-27T00:32:52.386" v="7262" actId="14100"/>
          <ac:spMkLst>
            <pc:docMk/>
            <pc:sldMk cId="3355653372" sldId="498"/>
            <ac:spMk id="22" creationId="{5FAA024A-A86D-4785-9370-7F0121E7BA09}"/>
          </ac:spMkLst>
        </pc:spChg>
        <pc:spChg chg="add">
          <ac:chgData name="zafar iqbal" userId="5f88d52b8e9ffa26" providerId="LiveId" clId="{CA070481-09A4-4EE3-8807-2F592D0193DE}" dt="2020-09-27T00:30:32.803" v="7243"/>
          <ac:spMkLst>
            <pc:docMk/>
            <pc:sldMk cId="3355653372" sldId="498"/>
            <ac:spMk id="23" creationId="{3571E426-F1CB-494C-8F8B-62218E39B40D}"/>
          </ac:spMkLst>
        </pc:spChg>
        <pc:spChg chg="add mod">
          <ac:chgData name="zafar iqbal" userId="5f88d52b8e9ffa26" providerId="LiveId" clId="{CA070481-09A4-4EE3-8807-2F592D0193DE}" dt="2020-09-27T00:34:05.125" v="7274" actId="14100"/>
          <ac:spMkLst>
            <pc:docMk/>
            <pc:sldMk cId="3355653372" sldId="498"/>
            <ac:spMk id="25" creationId="{BFE308DE-52B6-4353-B8ED-8BFB46F7043C}"/>
          </ac:spMkLst>
        </pc:spChg>
        <pc:spChg chg="add mod">
          <ac:chgData name="zafar iqbal" userId="5f88d52b8e9ffa26" providerId="LiveId" clId="{CA070481-09A4-4EE3-8807-2F592D0193DE}" dt="2020-09-27T00:33:55.251" v="7272" actId="14100"/>
          <ac:spMkLst>
            <pc:docMk/>
            <pc:sldMk cId="3355653372" sldId="498"/>
            <ac:spMk id="26" creationId="{1811C8B4-C336-4F09-BF2D-B677B66B3D80}"/>
          </ac:spMkLst>
        </pc:spChg>
        <pc:spChg chg="add mod">
          <ac:chgData name="zafar iqbal" userId="5f88d52b8e9ffa26" providerId="LiveId" clId="{CA070481-09A4-4EE3-8807-2F592D0193DE}" dt="2020-09-27T00:33:26.202" v="7268" actId="1076"/>
          <ac:spMkLst>
            <pc:docMk/>
            <pc:sldMk cId="3355653372" sldId="498"/>
            <ac:spMk id="27" creationId="{47A02FA9-86AB-4ECB-BB43-4236CD982CE8}"/>
          </ac:spMkLst>
        </pc:spChg>
        <pc:spChg chg="add mod">
          <ac:chgData name="zafar iqbal" userId="5f88d52b8e9ffa26" providerId="LiveId" clId="{CA070481-09A4-4EE3-8807-2F592D0193DE}" dt="2020-09-27T00:33:26.202" v="7268" actId="1076"/>
          <ac:spMkLst>
            <pc:docMk/>
            <pc:sldMk cId="3355653372" sldId="498"/>
            <ac:spMk id="29" creationId="{310D805B-8F9D-4CFE-94A1-3BFAF022B20D}"/>
          </ac:spMkLst>
        </pc:spChg>
        <pc:picChg chg="add del">
          <ac:chgData name="zafar iqbal" userId="5f88d52b8e9ffa26" providerId="LiveId" clId="{CA070481-09A4-4EE3-8807-2F592D0193DE}" dt="2020-09-27T00:30:21.101" v="7237" actId="478"/>
          <ac:picMkLst>
            <pc:docMk/>
            <pc:sldMk cId="3355653372" sldId="498"/>
            <ac:picMk id="9" creationId="{2706857A-CEA7-4255-8DAF-4A1ED3DC5F56}"/>
          </ac:picMkLst>
        </pc:picChg>
        <pc:picChg chg="add del">
          <ac:chgData name="zafar iqbal" userId="5f88d52b8e9ffa26" providerId="LiveId" clId="{CA070481-09A4-4EE3-8807-2F592D0193DE}" dt="2020-09-27T00:30:15.858" v="7235"/>
          <ac:picMkLst>
            <pc:docMk/>
            <pc:sldMk cId="3355653372" sldId="498"/>
            <ac:picMk id="17" creationId="{F4339184-1EBE-4C1F-A091-8FBBED8A37B5}"/>
          </ac:picMkLst>
        </pc:picChg>
        <pc:picChg chg="add del">
          <ac:chgData name="zafar iqbal" userId="5f88d52b8e9ffa26" providerId="LiveId" clId="{CA070481-09A4-4EE3-8807-2F592D0193DE}" dt="2020-09-27T00:31:47.734" v="7253"/>
          <ac:picMkLst>
            <pc:docMk/>
            <pc:sldMk cId="3355653372" sldId="498"/>
            <ac:picMk id="18" creationId="{286EFE91-1E6D-4A5F-84CE-C3C7A43B285E}"/>
          </ac:picMkLst>
        </pc:picChg>
        <pc:picChg chg="add">
          <ac:chgData name="zafar iqbal" userId="5f88d52b8e9ffa26" providerId="LiveId" clId="{CA070481-09A4-4EE3-8807-2F592D0193DE}" dt="2020-09-27T00:30:32.803" v="7243"/>
          <ac:picMkLst>
            <pc:docMk/>
            <pc:sldMk cId="3355653372" sldId="498"/>
            <ac:picMk id="24" creationId="{750174FF-E43C-4466-A406-B2A37D52670A}"/>
          </ac:picMkLst>
        </pc:picChg>
        <pc:picChg chg="add mod">
          <ac:chgData name="zafar iqbal" userId="5f88d52b8e9ffa26" providerId="LiveId" clId="{CA070481-09A4-4EE3-8807-2F592D0193DE}" dt="2020-09-27T00:33:26.202" v="7268" actId="1076"/>
          <ac:picMkLst>
            <pc:docMk/>
            <pc:sldMk cId="3355653372" sldId="498"/>
            <ac:picMk id="28" creationId="{5CA6157E-4FAE-493E-8423-26AF4DC83744}"/>
          </ac:picMkLst>
        </pc:picChg>
      </pc:sldChg>
      <pc:sldChg chg="add del">
        <pc:chgData name="zafar iqbal" userId="5f88d52b8e9ffa26" providerId="LiveId" clId="{CA070481-09A4-4EE3-8807-2F592D0193DE}" dt="2020-09-27T01:19:38.079" v="8203" actId="2696"/>
        <pc:sldMkLst>
          <pc:docMk/>
          <pc:sldMk cId="3196030748" sldId="499"/>
        </pc:sldMkLst>
      </pc:sldChg>
      <pc:sldChg chg="addSp modSp add modNotesTx">
        <pc:chgData name="zafar iqbal" userId="5f88d52b8e9ffa26" providerId="LiveId" clId="{CA070481-09A4-4EE3-8807-2F592D0193DE}" dt="2020-09-27T01:57:18.755" v="9108" actId="27636"/>
        <pc:sldMkLst>
          <pc:docMk/>
          <pc:sldMk cId="3881248210" sldId="499"/>
        </pc:sldMkLst>
        <pc:spChg chg="mod">
          <ac:chgData name="zafar iqbal" userId="5f88d52b8e9ffa26" providerId="LiveId" clId="{CA070481-09A4-4EE3-8807-2F592D0193DE}" dt="2020-09-27T01:57:18.755" v="9108" actId="27636"/>
          <ac:spMkLst>
            <pc:docMk/>
            <pc:sldMk cId="3881248210" sldId="499"/>
            <ac:spMk id="2" creationId="{0BF65905-7A0C-4529-8A30-5FF8206FA41E}"/>
          </ac:spMkLst>
        </pc:spChg>
        <pc:spChg chg="mod">
          <ac:chgData name="zafar iqbal" userId="5f88d52b8e9ffa26" providerId="LiveId" clId="{CA070481-09A4-4EE3-8807-2F592D0193DE}" dt="2020-09-27T01:57:16.916" v="9106"/>
          <ac:spMkLst>
            <pc:docMk/>
            <pc:sldMk cId="3881248210" sldId="499"/>
            <ac:spMk id="3" creationId="{326343C0-22CD-49BA-8DA9-AA0D969C7040}"/>
          </ac:spMkLst>
        </pc:spChg>
        <pc:spChg chg="add mod">
          <ac:chgData name="zafar iqbal" userId="5f88d52b8e9ffa26" providerId="LiveId" clId="{CA070481-09A4-4EE3-8807-2F592D0193DE}" dt="2020-09-27T01:56:23.396" v="9104" actId="20577"/>
          <ac:spMkLst>
            <pc:docMk/>
            <pc:sldMk cId="3881248210" sldId="499"/>
            <ac:spMk id="6" creationId="{9136B00C-DC8B-44AF-8A07-1B21BA4E903E}"/>
          </ac:spMkLst>
        </pc:spChg>
        <pc:picChg chg="add mod">
          <ac:chgData name="zafar iqbal" userId="5f88d52b8e9ffa26" providerId="LiveId" clId="{CA070481-09A4-4EE3-8807-2F592D0193DE}" dt="2020-09-27T01:55:24.431" v="9075" actId="1076"/>
          <ac:picMkLst>
            <pc:docMk/>
            <pc:sldMk cId="3881248210" sldId="499"/>
            <ac:picMk id="5" creationId="{F3E0BEDB-69CD-40E2-8AF4-B4D796858FA2}"/>
          </ac:picMkLst>
        </pc:picChg>
      </pc:sldChg>
      <pc:sldChg chg="add del">
        <pc:chgData name="zafar iqbal" userId="5f88d52b8e9ffa26" providerId="LiveId" clId="{CA070481-09A4-4EE3-8807-2F592D0193DE}" dt="2020-09-27T02:03:08.995" v="9389" actId="2696"/>
        <pc:sldMkLst>
          <pc:docMk/>
          <pc:sldMk cId="3179992910" sldId="500"/>
        </pc:sldMkLst>
      </pc:sldChg>
      <pc:sldChg chg="add del">
        <pc:chgData name="zafar iqbal" userId="5f88d52b8e9ffa26" providerId="LiveId" clId="{CA070481-09A4-4EE3-8807-2F592D0193DE}" dt="2020-09-27T02:29:05.121" v="10061" actId="2696"/>
        <pc:sldMkLst>
          <pc:docMk/>
          <pc:sldMk cId="3417208625" sldId="500"/>
        </pc:sldMkLst>
      </pc:sldChg>
      <pc:sldChg chg="modSp add del ord">
        <pc:chgData name="zafar iqbal" userId="5f88d52b8e9ffa26" providerId="LiveId" clId="{CA070481-09A4-4EE3-8807-2F592D0193DE}" dt="2020-09-27T03:32:07.463" v="14973"/>
        <pc:sldMkLst>
          <pc:docMk/>
          <pc:sldMk cId="1399814178" sldId="501"/>
        </pc:sldMkLst>
        <pc:spChg chg="mod">
          <ac:chgData name="zafar iqbal" userId="5f88d52b8e9ffa26" providerId="LiveId" clId="{CA070481-09A4-4EE3-8807-2F592D0193DE}" dt="2020-09-27T03:30:10.939" v="14805" actId="20577"/>
          <ac:spMkLst>
            <pc:docMk/>
            <pc:sldMk cId="1399814178" sldId="501"/>
            <ac:spMk id="2" creationId="{C1C961CD-DA8E-4A15-90EB-1EBD3B8ADCE7}"/>
          </ac:spMkLst>
        </pc:spChg>
        <pc:spChg chg="mod">
          <ac:chgData name="zafar iqbal" userId="5f88d52b8e9ffa26" providerId="LiveId" clId="{CA070481-09A4-4EE3-8807-2F592D0193DE}" dt="2020-09-27T03:32:07.463" v="14973"/>
          <ac:spMkLst>
            <pc:docMk/>
            <pc:sldMk cId="1399814178" sldId="501"/>
            <ac:spMk id="3" creationId="{21A25912-CE97-48DC-B580-29DE5CAE5161}"/>
          </ac:spMkLst>
        </pc:spChg>
      </pc:sldChg>
      <pc:sldChg chg="modSp add modAnim">
        <pc:chgData name="zafar iqbal" userId="5f88d52b8e9ffa26" providerId="LiveId" clId="{CA070481-09A4-4EE3-8807-2F592D0193DE}" dt="2020-09-27T03:29:50.187" v="14789" actId="20577"/>
        <pc:sldMkLst>
          <pc:docMk/>
          <pc:sldMk cId="2858514303" sldId="502"/>
        </pc:sldMkLst>
        <pc:spChg chg="mod">
          <ac:chgData name="zafar iqbal" userId="5f88d52b8e9ffa26" providerId="LiveId" clId="{CA070481-09A4-4EE3-8807-2F592D0193DE}" dt="2020-09-27T03:27:03.971" v="14629" actId="5793"/>
          <ac:spMkLst>
            <pc:docMk/>
            <pc:sldMk cId="2858514303" sldId="502"/>
            <ac:spMk id="22" creationId="{5FAA024A-A86D-4785-9370-7F0121E7BA09}"/>
          </ac:spMkLst>
        </pc:spChg>
        <pc:spChg chg="mod">
          <ac:chgData name="zafar iqbal" userId="5f88d52b8e9ffa26" providerId="LiveId" clId="{CA070481-09A4-4EE3-8807-2F592D0193DE}" dt="2020-09-27T03:29:50.187" v="14789" actId="20577"/>
          <ac:spMkLst>
            <pc:docMk/>
            <pc:sldMk cId="2858514303" sldId="502"/>
            <ac:spMk id="29" creationId="{310D805B-8F9D-4CFE-94A1-3BFAF022B20D}"/>
          </ac:spMkLst>
        </pc:spChg>
      </pc:sldChg>
      <pc:sldChg chg="add del">
        <pc:chgData name="zafar iqbal" userId="5f88d52b8e9ffa26" providerId="LiveId" clId="{CA070481-09A4-4EE3-8807-2F592D0193DE}" dt="2020-09-27T02:35:07.270" v="10148" actId="2696"/>
        <pc:sldMkLst>
          <pc:docMk/>
          <pc:sldMk cId="2519261920" sldId="503"/>
        </pc:sldMkLst>
      </pc:sldChg>
      <pc:sldChg chg="modSp add">
        <pc:chgData name="zafar iqbal" userId="5f88d52b8e9ffa26" providerId="LiveId" clId="{CA070481-09A4-4EE3-8807-2F592D0193DE}" dt="2020-09-27T02:50:40.787" v="11723" actId="12"/>
        <pc:sldMkLst>
          <pc:docMk/>
          <pc:sldMk cId="4259310509" sldId="503"/>
        </pc:sldMkLst>
        <pc:spChg chg="mod">
          <ac:chgData name="zafar iqbal" userId="5f88d52b8e9ffa26" providerId="LiveId" clId="{CA070481-09A4-4EE3-8807-2F592D0193DE}" dt="2020-09-27T02:38:58.163" v="10511" actId="20577"/>
          <ac:spMkLst>
            <pc:docMk/>
            <pc:sldMk cId="4259310509" sldId="503"/>
            <ac:spMk id="2" creationId="{FD3D2999-D487-4381-95B1-E26C405D1EAB}"/>
          </ac:spMkLst>
        </pc:spChg>
        <pc:spChg chg="mod">
          <ac:chgData name="zafar iqbal" userId="5f88d52b8e9ffa26" providerId="LiveId" clId="{CA070481-09A4-4EE3-8807-2F592D0193DE}" dt="2020-09-27T02:50:40.787" v="11723" actId="12"/>
          <ac:spMkLst>
            <pc:docMk/>
            <pc:sldMk cId="4259310509" sldId="503"/>
            <ac:spMk id="3" creationId="{94924599-F6BD-497C-BB44-E42CFA3B3EA8}"/>
          </ac:spMkLst>
        </pc:spChg>
      </pc:sldChg>
      <pc:sldChg chg="modSp add modNotesTx">
        <pc:chgData name="zafar iqbal" userId="5f88d52b8e9ffa26" providerId="LiveId" clId="{CA070481-09A4-4EE3-8807-2F592D0193DE}" dt="2020-09-27T03:06:26.660" v="12960" actId="20577"/>
        <pc:sldMkLst>
          <pc:docMk/>
          <pc:sldMk cId="1050683551" sldId="504"/>
        </pc:sldMkLst>
        <pc:spChg chg="mod">
          <ac:chgData name="zafar iqbal" userId="5f88d52b8e9ffa26" providerId="LiveId" clId="{CA070481-09A4-4EE3-8807-2F592D0193DE}" dt="2020-09-27T02:52:45.459" v="11843" actId="20577"/>
          <ac:spMkLst>
            <pc:docMk/>
            <pc:sldMk cId="1050683551" sldId="504"/>
            <ac:spMk id="2" creationId="{FB5860E7-F171-4A39-BE1A-DA19AC740C2E}"/>
          </ac:spMkLst>
        </pc:spChg>
        <pc:spChg chg="mod">
          <ac:chgData name="zafar iqbal" userId="5f88d52b8e9ffa26" providerId="LiveId" clId="{CA070481-09A4-4EE3-8807-2F592D0193DE}" dt="2020-09-27T03:06:26.660" v="12960" actId="20577"/>
          <ac:spMkLst>
            <pc:docMk/>
            <pc:sldMk cId="1050683551" sldId="504"/>
            <ac:spMk id="3" creationId="{5709399A-C106-42C2-BAA6-9D3B398C0011}"/>
          </ac:spMkLst>
        </pc:spChg>
      </pc:sldChg>
      <pc:sldMasterChg chg="modSldLayout">
        <pc:chgData name="zafar iqbal" userId="5f88d52b8e9ffa26" providerId="LiveId" clId="{CA070481-09A4-4EE3-8807-2F592D0193DE}" dt="2020-09-22T16:48:55.116" v="0"/>
        <pc:sldMasterMkLst>
          <pc:docMk/>
          <pc:sldMasterMk cId="3315333549" sldId="2147483710"/>
        </pc:sldMasterMkLst>
        <pc:sldLayoutChg chg="addSp">
          <pc:chgData name="zafar iqbal" userId="5f88d52b8e9ffa26" providerId="LiveId" clId="{CA070481-09A4-4EE3-8807-2F592D0193DE}" dt="2020-09-22T16:48:55.116" v="0"/>
          <pc:sldLayoutMkLst>
            <pc:docMk/>
            <pc:sldMasterMk cId="3315333549" sldId="2147483710"/>
            <pc:sldLayoutMk cId="766053324" sldId="2147483716"/>
          </pc:sldLayoutMkLst>
          <pc:spChg chg="add">
            <ac:chgData name="zafar iqbal" userId="5f88d52b8e9ffa26" providerId="LiveId" clId="{CA070481-09A4-4EE3-8807-2F592D0193DE}" dt="2020-09-22T16:48:55.116" v="0"/>
            <ac:spMkLst>
              <pc:docMk/>
              <pc:sldMasterMk cId="3315333549" sldId="2147483710"/>
              <pc:sldLayoutMk cId="766053324" sldId="2147483716"/>
              <ac:spMk id="5" creationId="{73CCD1F2-513C-4311-92AA-A4FC7D5D07D3}"/>
            </ac:spMkLst>
          </pc:spChg>
        </pc:sldLayoutChg>
        <pc:sldLayoutChg chg="addSp">
          <pc:chgData name="zafar iqbal" userId="5f88d52b8e9ffa26" providerId="LiveId" clId="{CA070481-09A4-4EE3-8807-2F592D0193DE}" dt="2020-09-22T16:48:55.116" v="0"/>
          <pc:sldLayoutMkLst>
            <pc:docMk/>
            <pc:sldMasterMk cId="3315333549" sldId="2147483710"/>
            <pc:sldLayoutMk cId="2543680375" sldId="2147483717"/>
          </pc:sldLayoutMkLst>
          <pc:picChg chg="add">
            <ac:chgData name="zafar iqbal" userId="5f88d52b8e9ffa26" providerId="LiveId" clId="{CA070481-09A4-4EE3-8807-2F592D0193DE}" dt="2020-09-22T16:48:55.116" v="0"/>
            <ac:picMkLst>
              <pc:docMk/>
              <pc:sldMasterMk cId="3315333549" sldId="2147483710"/>
              <pc:sldLayoutMk cId="2543680375" sldId="2147483717"/>
              <ac:picMk id="4" creationId="{E6900193-8E47-4E90-A425-DB9CA8612B25}"/>
            </ac:picMkLst>
          </pc:picChg>
        </pc:sldLayoutChg>
        <pc:sldLayoutChg chg="addSp">
          <pc:chgData name="zafar iqbal" userId="5f88d52b8e9ffa26" providerId="LiveId" clId="{CA070481-09A4-4EE3-8807-2F592D0193DE}" dt="2020-09-22T16:48:55.116" v="0"/>
          <pc:sldLayoutMkLst>
            <pc:docMk/>
            <pc:sldMasterMk cId="3315333549" sldId="2147483710"/>
            <pc:sldLayoutMk cId="556190649" sldId="2147483718"/>
          </pc:sldLayoutMkLst>
          <pc:picChg chg="add">
            <ac:chgData name="zafar iqbal" userId="5f88d52b8e9ffa26" providerId="LiveId" clId="{CA070481-09A4-4EE3-8807-2F592D0193DE}" dt="2020-09-22T16:48:55.116" v="0"/>
            <ac:picMkLst>
              <pc:docMk/>
              <pc:sldMasterMk cId="3315333549" sldId="2147483710"/>
              <pc:sldLayoutMk cId="556190649" sldId="2147483718"/>
              <ac:picMk id="9" creationId="{E0B932D8-156B-4872-AFE0-42A38A9B6341}"/>
            </ac:picMkLst>
          </pc:picChg>
        </pc:sldLayoutChg>
      </pc:sldMasterChg>
      <pc:sldMasterChg chg="modSldLayout">
        <pc:chgData name="zafar iqbal" userId="5f88d52b8e9ffa26" providerId="LiveId" clId="{CA070481-09A4-4EE3-8807-2F592D0193DE}" dt="2020-09-22T16:50:05.389" v="1"/>
        <pc:sldMasterMkLst>
          <pc:docMk/>
          <pc:sldMasterMk cId="2282220729" sldId="2147483748"/>
        </pc:sldMasterMkLst>
        <pc:sldLayoutChg chg="delSp">
          <pc:chgData name="zafar iqbal" userId="5f88d52b8e9ffa26" providerId="LiveId" clId="{CA070481-09A4-4EE3-8807-2F592D0193DE}" dt="2020-09-22T16:50:05.389" v="1"/>
          <pc:sldLayoutMkLst>
            <pc:docMk/>
            <pc:sldMasterMk cId="2282220729" sldId="2147483748"/>
            <pc:sldLayoutMk cId="1776800908" sldId="2147483760"/>
          </pc:sldLayoutMkLst>
          <pc:picChg chg="del">
            <ac:chgData name="zafar iqbal" userId="5f88d52b8e9ffa26" providerId="LiveId" clId="{CA070481-09A4-4EE3-8807-2F592D0193DE}" dt="2020-09-22T16:50:05.389" v="1"/>
            <ac:picMkLst>
              <pc:docMk/>
              <pc:sldMasterMk cId="2282220729" sldId="2147483748"/>
              <pc:sldLayoutMk cId="1776800908" sldId="2147483760"/>
              <ac:picMk id="5" creationId="{00000000-0000-0000-0000-000000000000}"/>
            </ac:picMkLst>
          </pc:picChg>
        </pc:sldLayoutChg>
        <pc:sldLayoutChg chg="delSp">
          <pc:chgData name="zafar iqbal" userId="5f88d52b8e9ffa26" providerId="LiveId" clId="{CA070481-09A4-4EE3-8807-2F592D0193DE}" dt="2020-09-22T16:50:05.389" v="1"/>
          <pc:sldLayoutMkLst>
            <pc:docMk/>
            <pc:sldMasterMk cId="2282220729" sldId="2147483748"/>
            <pc:sldLayoutMk cId="4290941703" sldId="2147483761"/>
          </pc:sldLayoutMkLst>
          <pc:picChg chg="del">
            <ac:chgData name="zafar iqbal" userId="5f88d52b8e9ffa26" providerId="LiveId" clId="{CA070481-09A4-4EE3-8807-2F592D0193DE}" dt="2020-09-22T16:50:05.389" v="1"/>
            <ac:picMkLst>
              <pc:docMk/>
              <pc:sldMasterMk cId="2282220729" sldId="2147483748"/>
              <pc:sldLayoutMk cId="4290941703" sldId="2147483761"/>
              <ac:picMk id="11" creationId="{00000000-0000-0000-0000-000000000000}"/>
            </ac:picMkLst>
          </pc:picChg>
        </pc:sldLayoutChg>
      </pc:sldMasterChg>
      <pc:sldMasterChg chg="delSldLayout">
        <pc:chgData name="zafar iqbal" userId="5f88d52b8e9ffa26" providerId="LiveId" clId="{CA070481-09A4-4EE3-8807-2F592D0193DE}" dt="2020-09-22T17:28:57.213" v="296" actId="2696"/>
        <pc:sldMasterMkLst>
          <pc:docMk/>
          <pc:sldMasterMk cId="1402526103" sldId="2147483796"/>
        </pc:sldMasterMkLst>
        <pc:sldLayoutChg chg="del">
          <pc:chgData name="zafar iqbal" userId="5f88d52b8e9ffa26" providerId="LiveId" clId="{CA070481-09A4-4EE3-8807-2F592D0193DE}" dt="2020-09-22T17:28:41.462" v="289" actId="2696"/>
          <pc:sldLayoutMkLst>
            <pc:docMk/>
            <pc:sldMasterMk cId="1402526103" sldId="2147483796"/>
            <pc:sldLayoutMk cId="4233709011" sldId="2147483810"/>
          </pc:sldLayoutMkLst>
        </pc:sldLayoutChg>
        <pc:sldLayoutChg chg="del">
          <pc:chgData name="zafar iqbal" userId="5f88d52b8e9ffa26" providerId="LiveId" clId="{CA070481-09A4-4EE3-8807-2F592D0193DE}" dt="2020-09-22T17:28:57.213" v="296" actId="2696"/>
          <pc:sldLayoutMkLst>
            <pc:docMk/>
            <pc:sldMasterMk cId="1402526103" sldId="2147483796"/>
            <pc:sldLayoutMk cId="4192947263" sldId="2147483811"/>
          </pc:sldLayoutMkLst>
        </pc:sldLayoutChg>
        <pc:sldLayoutChg chg="del">
          <pc:chgData name="zafar iqbal" userId="5f88d52b8e9ffa26" providerId="LiveId" clId="{CA070481-09A4-4EE3-8807-2F592D0193DE}" dt="2020-09-22T17:27:57.650" v="277" actId="2696"/>
          <pc:sldLayoutMkLst>
            <pc:docMk/>
            <pc:sldMasterMk cId="1402526103" sldId="2147483796"/>
            <pc:sldLayoutMk cId="3318775077" sldId="2147483812"/>
          </pc:sldLayoutMkLst>
        </pc:sldLayoutChg>
      </pc:sldMasterChg>
    </pc:docChg>
  </pc:docChgLst>
  <pc:docChgLst>
    <pc:chgData name="zafar iqbal" userId="5f88d52b8e9ffa26" providerId="LiveId" clId="{51F6FBB0-0CBA-416F-BA5A-1F063D0DB9D2}"/>
    <pc:docChg chg="undo custSel modSld">
      <pc:chgData name="zafar iqbal" userId="5f88d52b8e9ffa26" providerId="LiveId" clId="{51F6FBB0-0CBA-416F-BA5A-1F063D0DB9D2}" dt="2020-09-27T05:20:13.442" v="2" actId="5793"/>
      <pc:docMkLst>
        <pc:docMk/>
      </pc:docMkLst>
      <pc:sldChg chg="modSp mod">
        <pc:chgData name="zafar iqbal" userId="5f88d52b8e9ffa26" providerId="LiveId" clId="{51F6FBB0-0CBA-416F-BA5A-1F063D0DB9D2}" dt="2020-09-27T05:20:13.442" v="2" actId="5793"/>
        <pc:sldMkLst>
          <pc:docMk/>
          <pc:sldMk cId="1399814178" sldId="501"/>
        </pc:sldMkLst>
        <pc:spChg chg="mod">
          <ac:chgData name="zafar iqbal" userId="5f88d52b8e9ffa26" providerId="LiveId" clId="{51F6FBB0-0CBA-416F-BA5A-1F063D0DB9D2}" dt="2020-09-27T05:20:13.442" v="2" actId="5793"/>
          <ac:spMkLst>
            <pc:docMk/>
            <pc:sldMk cId="1399814178" sldId="501"/>
            <ac:spMk id="3" creationId="{21A25912-CE97-48DC-B580-29DE5CAE5161}"/>
          </ac:spMkLst>
        </pc:spChg>
      </pc:sldChg>
    </pc:docChg>
  </pc:docChgLst>
  <pc:docChgLst>
    <pc:chgData name="zafar iqbal" userId="5f88d52b8e9ffa26" providerId="LiveId" clId="{D5082B4C-521D-4ED5-9DBD-D100F23A5BC6}"/>
    <pc:docChg chg="undo custSel mod modSld">
      <pc:chgData name="zafar iqbal" userId="5f88d52b8e9ffa26" providerId="LiveId" clId="{D5082B4C-521D-4ED5-9DBD-D100F23A5BC6}" dt="2020-09-28T13:22:51.481" v="2379" actId="255"/>
      <pc:docMkLst>
        <pc:docMk/>
      </pc:docMkLst>
      <pc:sldChg chg="modNotesTx">
        <pc:chgData name="zafar iqbal" userId="5f88d52b8e9ffa26" providerId="LiveId" clId="{D5082B4C-521D-4ED5-9DBD-D100F23A5BC6}" dt="2020-09-28T13:01:55.600" v="2238" actId="20577"/>
        <pc:sldMkLst>
          <pc:docMk/>
          <pc:sldMk cId="3043687378" sldId="455"/>
        </pc:sldMkLst>
      </pc:sldChg>
      <pc:sldChg chg="addSp delSp modSp mod setBg">
        <pc:chgData name="zafar iqbal" userId="5f88d52b8e9ffa26" providerId="LiveId" clId="{D5082B4C-521D-4ED5-9DBD-D100F23A5BC6}" dt="2020-09-28T13:22:51.481" v="2379" actId="255"/>
        <pc:sldMkLst>
          <pc:docMk/>
          <pc:sldMk cId="3529019210" sldId="456"/>
        </pc:sldMkLst>
        <pc:spChg chg="mod">
          <ac:chgData name="zafar iqbal" userId="5f88d52b8e9ffa26" providerId="LiveId" clId="{D5082B4C-521D-4ED5-9DBD-D100F23A5BC6}" dt="2020-09-28T13:20:17.948" v="2331" actId="255"/>
          <ac:spMkLst>
            <pc:docMk/>
            <pc:sldMk cId="3529019210" sldId="456"/>
            <ac:spMk id="2" creationId="{612F6C02-D686-4C22-8410-1DA01FE64786}"/>
          </ac:spMkLst>
        </pc:spChg>
        <pc:spChg chg="mod">
          <ac:chgData name="zafar iqbal" userId="5f88d52b8e9ffa26" providerId="LiveId" clId="{D5082B4C-521D-4ED5-9DBD-D100F23A5BC6}" dt="2020-09-28T13:20:23.368" v="2332" actId="5793"/>
          <ac:spMkLst>
            <pc:docMk/>
            <pc:sldMk cId="3529019210" sldId="456"/>
            <ac:spMk id="3" creationId="{D15551F9-C355-4671-90C3-674F1ECE9098}"/>
          </ac:spMkLst>
        </pc:spChg>
        <pc:spChg chg="add mod">
          <ac:chgData name="zafar iqbal" userId="5f88d52b8e9ffa26" providerId="LiveId" clId="{D5082B4C-521D-4ED5-9DBD-D100F23A5BC6}" dt="2020-09-28T13:22:51.481" v="2379" actId="255"/>
          <ac:spMkLst>
            <pc:docMk/>
            <pc:sldMk cId="3529019210" sldId="456"/>
            <ac:spMk id="4" creationId="{C776ABBF-0636-492B-BF90-6C590CD0DB73}"/>
          </ac:spMkLst>
        </pc:spChg>
        <pc:spChg chg="mod ord">
          <ac:chgData name="zafar iqbal" userId="5f88d52b8e9ffa26" providerId="LiveId" clId="{D5082B4C-521D-4ED5-9DBD-D100F23A5BC6}" dt="2020-09-28T13:19:54.295" v="2329" actId="26606"/>
          <ac:spMkLst>
            <pc:docMk/>
            <pc:sldMk cId="3529019210" sldId="456"/>
            <ac:spMk id="7" creationId="{3A70E641-8809-4A51-ADC0-C0F20D9A5C9A}"/>
          </ac:spMkLst>
        </pc:spChg>
        <pc:spChg chg="add">
          <ac:chgData name="zafar iqbal" userId="5f88d52b8e9ffa26" providerId="LiveId" clId="{D5082B4C-521D-4ED5-9DBD-D100F23A5BC6}" dt="2020-09-28T13:19:54.295" v="2329" actId="26606"/>
          <ac:spMkLst>
            <pc:docMk/>
            <pc:sldMk cId="3529019210" sldId="456"/>
            <ac:spMk id="71" creationId="{5E39A796-BE83-48B1-B33F-35C4A32AAB57}"/>
          </ac:spMkLst>
        </pc:spChg>
        <pc:spChg chg="add">
          <ac:chgData name="zafar iqbal" userId="5f88d52b8e9ffa26" providerId="LiveId" clId="{D5082B4C-521D-4ED5-9DBD-D100F23A5BC6}" dt="2020-09-28T13:19:54.295" v="2329" actId="26606"/>
          <ac:spMkLst>
            <pc:docMk/>
            <pc:sldMk cId="3529019210" sldId="456"/>
            <ac:spMk id="73" creationId="{72F84B47-E267-4194-8194-831DB7B5547F}"/>
          </ac:spMkLst>
        </pc:spChg>
        <pc:picChg chg="del">
          <ac:chgData name="zafar iqbal" userId="5f88d52b8e9ffa26" providerId="LiveId" clId="{D5082B4C-521D-4ED5-9DBD-D100F23A5BC6}" dt="2020-09-28T12:07:28.510" v="1427" actId="478"/>
          <ac:picMkLst>
            <pc:docMk/>
            <pc:sldMk cId="3529019210" sldId="456"/>
            <ac:picMk id="5" creationId="{3D1544CD-9894-4783-80F5-74F734B0A31A}"/>
          </ac:picMkLst>
        </pc:picChg>
        <pc:picChg chg="add mod">
          <ac:chgData name="zafar iqbal" userId="5f88d52b8e9ffa26" providerId="LiveId" clId="{D5082B4C-521D-4ED5-9DBD-D100F23A5BC6}" dt="2020-09-28T13:19:54.295" v="2329" actId="26606"/>
          <ac:picMkLst>
            <pc:docMk/>
            <pc:sldMk cId="3529019210" sldId="456"/>
            <ac:picMk id="3074" creationId="{08A8C5CA-6EF9-4813-B7FB-A28DC40F9461}"/>
          </ac:picMkLst>
        </pc:picChg>
      </pc:sldChg>
      <pc:sldChg chg="modNotesTx">
        <pc:chgData name="zafar iqbal" userId="5f88d52b8e9ffa26" providerId="LiveId" clId="{D5082B4C-521D-4ED5-9DBD-D100F23A5BC6}" dt="2020-09-28T12:53:28.723" v="2079" actId="20577"/>
        <pc:sldMkLst>
          <pc:docMk/>
          <pc:sldMk cId="2503229926" sldId="458"/>
        </pc:sldMkLst>
      </pc:sldChg>
      <pc:sldChg chg="modNotesTx">
        <pc:chgData name="zafar iqbal" userId="5f88d52b8e9ffa26" providerId="LiveId" clId="{D5082B4C-521D-4ED5-9DBD-D100F23A5BC6}" dt="2020-09-27T17:15:27.518" v="27" actId="20577"/>
        <pc:sldMkLst>
          <pc:docMk/>
          <pc:sldMk cId="1060354074" sldId="460"/>
        </pc:sldMkLst>
      </pc:sldChg>
      <pc:sldChg chg="modSp modNotesTx">
        <pc:chgData name="zafar iqbal" userId="5f88d52b8e9ffa26" providerId="LiveId" clId="{D5082B4C-521D-4ED5-9DBD-D100F23A5BC6}" dt="2020-09-28T11:57:45.933" v="1426" actId="20577"/>
        <pc:sldMkLst>
          <pc:docMk/>
          <pc:sldMk cId="3005780447" sldId="473"/>
        </pc:sldMkLst>
        <pc:spChg chg="mod">
          <ac:chgData name="zafar iqbal" userId="5f88d52b8e9ffa26" providerId="LiveId" clId="{D5082B4C-521D-4ED5-9DBD-D100F23A5BC6}" dt="2020-09-28T11:57:45.933" v="1426" actId="20577"/>
          <ac:spMkLst>
            <pc:docMk/>
            <pc:sldMk cId="3005780447" sldId="473"/>
            <ac:spMk id="3" creationId="{10A9874C-D1A5-4F39-8BF8-EFAFBF1A5B90}"/>
          </ac:spMkLst>
        </pc:spChg>
      </pc:sldChg>
      <pc:sldChg chg="addSp delSp modSp modNotesTx">
        <pc:chgData name="zafar iqbal" userId="5f88d52b8e9ffa26" providerId="LiveId" clId="{D5082B4C-521D-4ED5-9DBD-D100F23A5BC6}" dt="2020-09-27T18:15:28.322" v="856" actId="1076"/>
        <pc:sldMkLst>
          <pc:docMk/>
          <pc:sldMk cId="3794262398" sldId="490"/>
        </pc:sldMkLst>
        <pc:spChg chg="mod">
          <ac:chgData name="zafar iqbal" userId="5f88d52b8e9ffa26" providerId="LiveId" clId="{D5082B4C-521D-4ED5-9DBD-D100F23A5BC6}" dt="2020-09-27T18:15:02.195" v="855" actId="15"/>
          <ac:spMkLst>
            <pc:docMk/>
            <pc:sldMk cId="3794262398" sldId="490"/>
            <ac:spMk id="3" creationId="{DDE2A19C-00BA-4BF0-AF68-E116347D13CC}"/>
          </ac:spMkLst>
        </pc:spChg>
        <pc:picChg chg="del mod">
          <ac:chgData name="zafar iqbal" userId="5f88d52b8e9ffa26" providerId="LiveId" clId="{D5082B4C-521D-4ED5-9DBD-D100F23A5BC6}" dt="2020-09-27T18:09:21.547" v="536" actId="478"/>
          <ac:picMkLst>
            <pc:docMk/>
            <pc:sldMk cId="3794262398" sldId="490"/>
            <ac:picMk id="5" creationId="{B5C90311-F498-47F6-BF8F-68D2E5F6267B}"/>
          </ac:picMkLst>
        </pc:picChg>
        <pc:picChg chg="add mod">
          <ac:chgData name="zafar iqbal" userId="5f88d52b8e9ffa26" providerId="LiveId" clId="{D5082B4C-521D-4ED5-9DBD-D100F23A5BC6}" dt="2020-09-27T18:15:28.322" v="856" actId="1076"/>
          <ac:picMkLst>
            <pc:docMk/>
            <pc:sldMk cId="3794262398" sldId="490"/>
            <ac:picMk id="1026" creationId="{0B8360EF-D37F-4CAE-9F7E-61C954CAC1B9}"/>
          </ac:picMkLst>
        </pc:picChg>
      </pc:sldChg>
      <pc:sldChg chg="modNotesTx">
        <pc:chgData name="zafar iqbal" userId="5f88d52b8e9ffa26" providerId="LiveId" clId="{D5082B4C-521D-4ED5-9DBD-D100F23A5BC6}" dt="2020-09-27T18:33:12.838" v="1189" actId="20577"/>
        <pc:sldMkLst>
          <pc:docMk/>
          <pc:sldMk cId="1231761404" sldId="496"/>
        </pc:sldMkLst>
      </pc:sldChg>
      <pc:sldChg chg="addSp delSp modSp mod setBg modNotesTx">
        <pc:chgData name="zafar iqbal" userId="5f88d52b8e9ffa26" providerId="LiveId" clId="{D5082B4C-521D-4ED5-9DBD-D100F23A5BC6}" dt="2020-09-28T12:50:52.617" v="2004" actId="20577"/>
        <pc:sldMkLst>
          <pc:docMk/>
          <pc:sldMk cId="3881248210" sldId="499"/>
        </pc:sldMkLst>
        <pc:spChg chg="mod">
          <ac:chgData name="zafar iqbal" userId="5f88d52b8e9ffa26" providerId="LiveId" clId="{D5082B4C-521D-4ED5-9DBD-D100F23A5BC6}" dt="2020-09-28T12:40:37.982" v="1730" actId="27636"/>
          <ac:spMkLst>
            <pc:docMk/>
            <pc:sldMk cId="3881248210" sldId="499"/>
            <ac:spMk id="2" creationId="{0BF65905-7A0C-4529-8A30-5FF8206FA41E}"/>
          </ac:spMkLst>
        </pc:spChg>
        <pc:spChg chg="mod">
          <ac:chgData name="zafar iqbal" userId="5f88d52b8e9ffa26" providerId="LiveId" clId="{D5082B4C-521D-4ED5-9DBD-D100F23A5BC6}" dt="2020-09-28T12:48:03.826" v="1891" actId="20577"/>
          <ac:spMkLst>
            <pc:docMk/>
            <pc:sldMk cId="3881248210" sldId="499"/>
            <ac:spMk id="3" creationId="{326343C0-22CD-49BA-8DA9-AA0D969C7040}"/>
          </ac:spMkLst>
        </pc:spChg>
        <pc:spChg chg="mod">
          <ac:chgData name="zafar iqbal" userId="5f88d52b8e9ffa26" providerId="LiveId" clId="{D5082B4C-521D-4ED5-9DBD-D100F23A5BC6}" dt="2020-09-28T12:40:26.152" v="1728" actId="1076"/>
          <ac:spMkLst>
            <pc:docMk/>
            <pc:sldMk cId="3881248210" sldId="499"/>
            <ac:spMk id="4" creationId="{365EB004-5234-452E-8F68-AB8FC78F4B4A}"/>
          </ac:spMkLst>
        </pc:spChg>
        <pc:spChg chg="mod">
          <ac:chgData name="zafar iqbal" userId="5f88d52b8e9ffa26" providerId="LiveId" clId="{D5082B4C-521D-4ED5-9DBD-D100F23A5BC6}" dt="2020-09-28T12:39:34.391" v="1727" actId="1076"/>
          <ac:spMkLst>
            <pc:docMk/>
            <pc:sldMk cId="3881248210" sldId="499"/>
            <ac:spMk id="6" creationId="{9136B00C-DC8B-44AF-8A07-1B21BA4E903E}"/>
          </ac:spMkLst>
        </pc:spChg>
        <pc:spChg chg="add">
          <ac:chgData name="zafar iqbal" userId="5f88d52b8e9ffa26" providerId="LiveId" clId="{D5082B4C-521D-4ED5-9DBD-D100F23A5BC6}" dt="2020-09-28T12:38:50.939" v="1723" actId="26606"/>
          <ac:spMkLst>
            <pc:docMk/>
            <pc:sldMk cId="3881248210" sldId="499"/>
            <ac:spMk id="73" creationId="{C95B82D5-A8BB-45BF-BED8-C7B206892100}"/>
          </ac:spMkLst>
        </pc:spChg>
        <pc:spChg chg="add">
          <ac:chgData name="zafar iqbal" userId="5f88d52b8e9ffa26" providerId="LiveId" clId="{D5082B4C-521D-4ED5-9DBD-D100F23A5BC6}" dt="2020-09-28T12:38:50.939" v="1723" actId="26606"/>
          <ac:spMkLst>
            <pc:docMk/>
            <pc:sldMk cId="3881248210" sldId="499"/>
            <ac:spMk id="75" creationId="{296C61EC-FBF4-4216-BE67-6C864D30A01C}"/>
          </ac:spMkLst>
        </pc:spChg>
        <pc:picChg chg="mod ord">
          <ac:chgData name="zafar iqbal" userId="5f88d52b8e9ffa26" providerId="LiveId" clId="{D5082B4C-521D-4ED5-9DBD-D100F23A5BC6}" dt="2020-09-28T12:39:07.917" v="1726" actId="1076"/>
          <ac:picMkLst>
            <pc:docMk/>
            <pc:sldMk cId="3881248210" sldId="499"/>
            <ac:picMk id="5" creationId="{F3E0BEDB-69CD-40E2-8AF4-B4D796858FA2}"/>
          </ac:picMkLst>
        </pc:picChg>
        <pc:picChg chg="add del mod">
          <ac:chgData name="zafar iqbal" userId="5f88d52b8e9ffa26" providerId="LiveId" clId="{D5082B4C-521D-4ED5-9DBD-D100F23A5BC6}" dt="2020-09-28T12:38:28.549" v="1721"/>
          <ac:picMkLst>
            <pc:docMk/>
            <pc:sldMk cId="3881248210" sldId="499"/>
            <ac:picMk id="2050" creationId="{26D0D666-5A00-4DEC-9A97-52E27099FA2B}"/>
          </ac:picMkLst>
        </pc:picChg>
        <pc:picChg chg="add mod ord">
          <ac:chgData name="zafar iqbal" userId="5f88d52b8e9ffa26" providerId="LiveId" clId="{D5082B4C-521D-4ED5-9DBD-D100F23A5BC6}" dt="2020-09-28T12:39:02.865" v="1725" actId="1076"/>
          <ac:picMkLst>
            <pc:docMk/>
            <pc:sldMk cId="3881248210" sldId="499"/>
            <ac:picMk id="2052" creationId="{8ABC7E9E-06D3-4FC8-B46B-034BFE932C87}"/>
          </ac:picMkLst>
        </pc:picChg>
      </pc:sldChg>
      <pc:sldChg chg="modSp modAnim modNotesTx">
        <pc:chgData name="zafar iqbal" userId="5f88d52b8e9ffa26" providerId="LiveId" clId="{D5082B4C-521D-4ED5-9DBD-D100F23A5BC6}" dt="2020-09-28T12:30:26.736" v="1713" actId="313"/>
        <pc:sldMkLst>
          <pc:docMk/>
          <pc:sldMk cId="2858514303" sldId="502"/>
        </pc:sldMkLst>
        <pc:spChg chg="mod">
          <ac:chgData name="zafar iqbal" userId="5f88d52b8e9ffa26" providerId="LiveId" clId="{D5082B4C-521D-4ED5-9DBD-D100F23A5BC6}" dt="2020-09-28T12:27:55.355" v="1599" actId="12"/>
          <ac:spMkLst>
            <pc:docMk/>
            <pc:sldMk cId="2858514303" sldId="502"/>
            <ac:spMk id="22" creationId="{5FAA024A-A86D-4785-9370-7F0121E7BA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29846-E971-4D6B-A4AA-20787665CD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5DFD9-7B96-44F3-9326-FE8318BBB2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94340-116D-4694-9857-AD623A54EEC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1ACA-093C-448F-9BD3-096F3F9A2E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6FC9A-75D7-454B-9E91-00CD5A073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CB0C8-4E8E-4B02-8F9F-DCFADFC21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09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75B5F-59B3-4223-820A-101CD5342D75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1960A-02C5-450D-9651-1B313B78A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3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8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0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9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4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Specialized domains : Radiology, Biomedicine</a:t>
            </a:r>
          </a:p>
          <a:p>
            <a:r>
              <a:rPr lang="en-US" dirty="0"/>
              <a:t>Not a good ideas, since temporal information provide complementary self-supervision, by exploiting existing structure without requiring additional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7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5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96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3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960A-02C5-450D-9651-1B313B78AA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56" y="257175"/>
            <a:ext cx="8243888" cy="464344"/>
          </a:xfrm>
        </p:spPr>
        <p:txBody>
          <a:bodyPr anchor="t"/>
          <a:lstStyle>
            <a:lvl1pPr algn="ctr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721519"/>
            <a:ext cx="8243888" cy="328613"/>
          </a:xfrm>
        </p:spPr>
        <p:txBody>
          <a:bodyPr>
            <a:normAutofit/>
          </a:bodyPr>
          <a:lstStyle>
            <a:lvl1pPr marL="0" indent="0" algn="ctr">
              <a:buNone/>
              <a:defRPr sz="112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9" b="27607"/>
          <a:stretch/>
        </p:blipFill>
        <p:spPr>
          <a:xfrm>
            <a:off x="0" y="1050131"/>
            <a:ext cx="9144000" cy="1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7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3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42" y="661889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40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600157"/>
          </a:xfr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42" y="849085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</a:t>
            </a:r>
            <a:r>
              <a:rPr lang="en-US" err="1"/>
              <a:t>stylev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92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24993" y="94932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2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24993" y="94932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7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324993" y="94932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85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324993" y="94932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63000" y="246158"/>
            <a:ext cx="27363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8D74A0-AD86-B043-A0BD-9DD3E135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257044"/>
            <a:ext cx="7162800" cy="700605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4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954530"/>
            <a:ext cx="7543800" cy="2057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1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020328"/>
            <a:ext cx="7543800" cy="2743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416552"/>
            <a:ext cx="9144000" cy="82296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CD1F2-513C-4311-92AA-A4FC7D5D07D3}"/>
              </a:ext>
            </a:extLst>
          </p:cNvPr>
          <p:cNvSpPr/>
          <p:nvPr userDrawn="1"/>
        </p:nvSpPr>
        <p:spPr>
          <a:xfrm>
            <a:off x="0" y="4416552"/>
            <a:ext cx="9144000" cy="82296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660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00193-8E47-4E90-A425-DB9CA8612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22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490"/>
            <a:ext cx="7886700" cy="99417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6F465-D3EE-43A9-A86B-13815F9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76364-06C9-4FD0-A8CA-82BBF565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653E6-513F-4C43-B413-AAC9ECF7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932D8-156B-4872-AFE0-42A38A9B6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194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490"/>
            <a:ext cx="7886700" cy="99417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6F465-D3EE-43A9-A86B-13815F9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76364-06C9-4FD0-A8CA-82BBF565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653E6-513F-4C43-B413-AAC9ECF7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7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56" y="257175"/>
            <a:ext cx="8243888" cy="464344"/>
          </a:xfrm>
        </p:spPr>
        <p:txBody>
          <a:bodyPr anchor="t"/>
          <a:lstStyle>
            <a:lvl1pPr algn="ctr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721519"/>
            <a:ext cx="8243888" cy="328613"/>
          </a:xfrm>
        </p:spPr>
        <p:txBody>
          <a:bodyPr>
            <a:normAutofit/>
          </a:bodyPr>
          <a:lstStyle>
            <a:lvl1pPr marL="0" indent="0" algn="ctr">
              <a:buNone/>
              <a:defRPr sz="112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9" b="27607"/>
          <a:stretch/>
        </p:blipFill>
        <p:spPr>
          <a:xfrm>
            <a:off x="0" y="1050131"/>
            <a:ext cx="9144000" cy="1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7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20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8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21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42" y="661889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2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0518" r="3543" b="36600"/>
          <a:stretch/>
        </p:blipFill>
        <p:spPr>
          <a:xfrm>
            <a:off x="0" y="0"/>
            <a:ext cx="9144000" cy="2275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2275115"/>
          </a:xfrm>
          <a:prstGeom prst="rect">
            <a:avLst/>
          </a:prstGeom>
          <a:solidFill>
            <a:schemeClr val="tx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600157"/>
          </a:xfr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42" y="849085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</a:t>
            </a:r>
            <a:r>
              <a:rPr lang="en-US" err="1"/>
              <a:t>stylev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15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56" y="257175"/>
            <a:ext cx="8243888" cy="464344"/>
          </a:xfrm>
        </p:spPr>
        <p:txBody>
          <a:bodyPr anchor="t"/>
          <a:lstStyle>
            <a:lvl1pPr algn="ctr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721519"/>
            <a:ext cx="8243888" cy="328613"/>
          </a:xfrm>
        </p:spPr>
        <p:txBody>
          <a:bodyPr>
            <a:normAutofit/>
          </a:bodyPr>
          <a:lstStyle>
            <a:lvl1pPr marL="0" indent="0" algn="ctr">
              <a:buNone/>
              <a:defRPr sz="975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4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68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00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40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42" y="661889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80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600157"/>
          </a:xfr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42" y="849085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</a:t>
            </a:r>
            <a:r>
              <a:rPr lang="en-US" err="1"/>
              <a:t>stylev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069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03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6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31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60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0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88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853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45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15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59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468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65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949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5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36CD-54F7-4985-8607-6BA9A6AE5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3D70B-D1EE-4147-96C2-8F73B934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D8080-B813-4BFA-B9DA-DF691906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343D-D4A1-4364-A9B2-30842456207C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E3D6-B019-4DBB-BC01-2DC020EA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6251-D516-4B94-B091-24AAAF7B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42" y="661889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98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3B15-8D98-48C6-8928-93B14766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9231-1314-48BB-920C-F6B76167D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F384-CA7D-45C5-BD3B-00CA91B2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343D-D4A1-4364-A9B2-30842456207C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E130-915A-46A2-9411-6BB5DA86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C7E95-3177-4432-90BE-D6C01F19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28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0252-5879-4D4A-9F48-8B5F1099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CB42-EA7E-4B14-81A6-31BF2D3D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7BEA2-26DE-4400-852B-D5FC0C0A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343D-D4A1-4364-A9B2-30842456207C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4E1F-9325-48D3-802C-29BFA78E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A12D9-E6DA-44F6-BBA2-61F4368C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22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80B4-5A73-406C-B119-E43E0A76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0B79-DA4A-49EF-B6A4-7DF3539AD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8574-6FB1-49E9-8A71-69EDBF8C0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39FFE-2EC5-4BC5-9E90-A6BA6829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343D-D4A1-4364-A9B2-30842456207C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D2A06-D929-4225-90A9-C9B87897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EF926-7C91-4FE2-84E2-D728EC42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249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30C8-8D5C-40DF-ACAF-BF4B5D99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03B9-2599-4BC1-AC5D-11B700384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6CD4B-90B4-4F65-8E1A-99EEB52EF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FEAC6-0032-484E-9B03-08A521B12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D820E-477A-49A5-A069-1495609A6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70CDC-3CDD-4B21-8AA1-7A9469D6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80F2B-51F8-4FA1-BFCA-64A81157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EAA2C-2183-4A50-8694-C4C8C80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6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F57A-29B0-472E-B920-B1A74F4F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69AC6-0DFC-4ADE-825B-F44938C3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70C60-ACC9-4A8B-9294-9C0A9E14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A7A33-5558-416C-8090-23DDBCED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99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EE326-6B02-4979-8D75-4305A524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17EF3-7ED7-41E0-AA7D-678786E5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3904B-BADD-4775-A56E-EDBA8DD5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1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0824-F2D3-461B-91C7-F95DB97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40DA-E37A-4F03-988E-490C3CE7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F9ADF-1A39-48F3-B257-50F27EE72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86C0F-C8ED-4DC3-B0D4-0270AA45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186A3-4864-412E-90AC-7554ECD2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AFCDE-8AE3-4F46-AA60-A302364F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361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ECA3-8C0F-4A39-BB3B-037063DE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7CEE2-EF00-4BF7-8C72-307B33999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2C287-869B-4CF4-91CD-7595D3E05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516B-49D3-42E5-878F-9B1567D3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8B97D-B363-4382-9CBB-C0155C10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046E7-CA84-41CA-830F-F805FF82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39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CDA6-90A0-4979-A274-54487D4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80536-D23C-4CA8-B680-DAC219299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2DFF-63E7-4464-8DFC-EFEB6F25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8DCE-2A9E-40C5-806D-7B1E91BC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B297D-F59E-4255-8AF1-644EAF3D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454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EA1C5-765B-4236-B56B-2E484876F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E4390-C181-47F4-9A83-62538E2FF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45C3-30DB-42C1-B202-335AC569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CAD1-1C25-4F46-BE44-FD8F61D0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22457-7999-4639-8D3F-8287D7F9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0518" r="3543" b="36600"/>
          <a:stretch/>
        </p:blipFill>
        <p:spPr>
          <a:xfrm>
            <a:off x="0" y="0"/>
            <a:ext cx="9144000" cy="2275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2275115"/>
          </a:xfrm>
          <a:prstGeom prst="rect">
            <a:avLst/>
          </a:prstGeom>
          <a:solidFill>
            <a:schemeClr val="tx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600157"/>
          </a:xfr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42" y="849085"/>
            <a:ext cx="8461317" cy="37757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</a:t>
            </a:r>
            <a:r>
              <a:rPr lang="en-US" err="1"/>
              <a:t>stylev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560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00193-8E47-4E90-A425-DB9CA8612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4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490"/>
            <a:ext cx="7886700" cy="99417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6F465-D3EE-43A9-A86B-13815F9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76364-06C9-4FD0-A8CA-82BBF565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653E6-513F-4C43-B413-AAC9ECF7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932D8-156B-4872-AFE0-42A38A9B6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56" y="257175"/>
            <a:ext cx="8243888" cy="464344"/>
          </a:xfrm>
        </p:spPr>
        <p:txBody>
          <a:bodyPr anchor="t"/>
          <a:lstStyle>
            <a:lvl1pPr algn="ctr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721519"/>
            <a:ext cx="8243888" cy="328613"/>
          </a:xfrm>
        </p:spPr>
        <p:txBody>
          <a:bodyPr>
            <a:normAutofit/>
          </a:bodyPr>
          <a:lstStyle>
            <a:lvl1pPr marL="0" indent="0" algn="ctr">
              <a:buNone/>
              <a:defRPr sz="975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43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42" y="1026319"/>
            <a:ext cx="8461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6067" y="4768652"/>
            <a:ext cx="510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A657A2F-5106-42E2-9B58-332ECA7B8607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5223851" y="475868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0" y="5102423"/>
            <a:ext cx="9144000" cy="4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" name="Group 39"/>
          <p:cNvGrpSpPr/>
          <p:nvPr/>
        </p:nvGrpSpPr>
        <p:grpSpPr>
          <a:xfrm>
            <a:off x="1" y="5102423"/>
            <a:ext cx="1050131" cy="45873"/>
            <a:chOff x="1394460" y="5935980"/>
            <a:chExt cx="3444240" cy="167640"/>
          </a:xfrm>
        </p:grpSpPr>
        <p:sp>
          <p:nvSpPr>
            <p:cNvPr id="36" name="Rectangle 35"/>
            <p:cNvSpPr/>
            <p:nvPr/>
          </p:nvSpPr>
          <p:spPr>
            <a:xfrm>
              <a:off x="1394460" y="5935980"/>
              <a:ext cx="861060" cy="167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55520" y="5935980"/>
              <a:ext cx="861060" cy="16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16580" y="5935980"/>
              <a:ext cx="861060" cy="167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77640" y="5935980"/>
              <a:ext cx="861060" cy="1676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1" name="Parallelogram 40"/>
          <p:cNvSpPr/>
          <p:nvPr/>
        </p:nvSpPr>
        <p:spPr>
          <a:xfrm>
            <a:off x="8309951" y="4654252"/>
            <a:ext cx="300690" cy="468710"/>
          </a:xfrm>
          <a:prstGeom prst="parallelogram">
            <a:avLst>
              <a:gd name="adj" fmla="val 842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7148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543297" y="4749853"/>
            <a:ext cx="315884" cy="291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43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42" y="1026319"/>
            <a:ext cx="8461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6067" y="4768652"/>
            <a:ext cx="510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A657A2F-5106-42E2-9B58-332ECA7B8607}" type="slidenum">
              <a:rPr lang="en-US" sz="1200" b="1" smtClean="0">
                <a:solidFill>
                  <a:schemeClr val="bg1"/>
                </a:solidFill>
                <a:latin typeface="+mj-lt"/>
              </a:rPr>
              <a:t>‹#›</a:t>
            </a:fld>
            <a:endParaRPr lang="en-US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5408582" y="475868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039900"/>
            <a:ext cx="9144000" cy="6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1693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819150"/>
          </a:xfrm>
          <a:prstGeom prst="rect">
            <a:avLst/>
          </a:prstGeom>
          <a:solidFill>
            <a:srgbClr val="00508F"/>
          </a:solidFill>
          <a:ln>
            <a:solidFill>
              <a:srgbClr val="005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5556" y="969644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078" y="494018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CEAA5D-9467-8343-9051-984ED37EF2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" y="4545086"/>
            <a:ext cx="1432956" cy="598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C3A019-7386-404D-82CF-9F4CBFF19E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66" y="4324349"/>
            <a:ext cx="837332" cy="8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693" r:id="rId9"/>
    <p:sldLayoutId id="2147483694" r:id="rId10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43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42" y="1026319"/>
            <a:ext cx="8461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6067" y="4768652"/>
            <a:ext cx="510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A657A2F-5106-42E2-9B58-332ECA7B8607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5223851" y="475868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0" y="5102423"/>
            <a:ext cx="9144000" cy="410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" name="Group 39"/>
          <p:cNvGrpSpPr/>
          <p:nvPr/>
        </p:nvGrpSpPr>
        <p:grpSpPr>
          <a:xfrm>
            <a:off x="1" y="5102423"/>
            <a:ext cx="1050131" cy="45873"/>
            <a:chOff x="1394460" y="5935980"/>
            <a:chExt cx="3444240" cy="167640"/>
          </a:xfrm>
        </p:grpSpPr>
        <p:sp>
          <p:nvSpPr>
            <p:cNvPr id="36" name="Rectangle 35"/>
            <p:cNvSpPr/>
            <p:nvPr/>
          </p:nvSpPr>
          <p:spPr>
            <a:xfrm>
              <a:off x="1394460" y="5935980"/>
              <a:ext cx="861060" cy="167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55520" y="5935980"/>
              <a:ext cx="861060" cy="16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16580" y="5935980"/>
              <a:ext cx="861060" cy="167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77640" y="5935980"/>
              <a:ext cx="861060" cy="1676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1" name="Parallelogram 40"/>
          <p:cNvSpPr/>
          <p:nvPr/>
        </p:nvSpPr>
        <p:spPr>
          <a:xfrm>
            <a:off x="8309951" y="4654252"/>
            <a:ext cx="300690" cy="468710"/>
          </a:xfrm>
          <a:prstGeom prst="parallelogram">
            <a:avLst>
              <a:gd name="adj" fmla="val 8421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835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543297" y="4749853"/>
            <a:ext cx="315884" cy="291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341" y="227158"/>
            <a:ext cx="8461318" cy="43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42" y="1026319"/>
            <a:ext cx="8461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6067" y="4768652"/>
            <a:ext cx="510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A657A2F-5106-42E2-9B58-332ECA7B8607}" type="slidenum">
              <a:rPr lang="en-US" sz="1200" b="1" smtClean="0">
                <a:solidFill>
                  <a:schemeClr val="bg1"/>
                </a:solidFill>
                <a:latin typeface="+mj-lt"/>
              </a:rPr>
              <a:t>‹#›</a:t>
            </a:fld>
            <a:endParaRPr lang="en-US" sz="1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5408582" y="475868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039900"/>
            <a:ext cx="9144000" cy="6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85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914901"/>
            <a:ext cx="2895600" cy="12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0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886A97-FF0B-41FD-9B3D-96C8F055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DEAD3-7096-44B8-A34C-D74C90D1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DF5E-F869-4582-8A18-E6D297972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343D-D4A1-4364-A9B2-30842456207C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05AB8-538A-4DD9-BD97-4C6BA5BE3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BB7F-BB2D-4C03-96A5-F6C63F4AC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AA51-0CB4-4EB1-B40A-0CFB6C95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2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3.jpeg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6692" y="790832"/>
            <a:ext cx="7447102" cy="3106579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Learning to Exploit Temporal Structure for Biomedical Vision–Language Processing.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793133" y="3058318"/>
            <a:ext cx="10058400" cy="129435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Bannur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Shruthi, et al.</a:t>
            </a:r>
            <a:endParaRPr lang="en-US" b="1" kern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Conference on Computer Vision and Pattern Recognition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2023</a:t>
            </a:r>
            <a:endParaRPr lang="en-US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2246-8446-84D0-E4B8-9C852A23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BF7FD0-35D8-F2F7-9FD7-9C37111E9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Hybrid CNN-Transformer Encoder</a:t>
                </a:r>
                <a:endParaRPr lang="en-US" b="0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́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́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lang="en-US" b="0" dirty="0"/>
                  <a:t>.     (ResNet50)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       (Transformer)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1600" dirty="0"/>
                  <a:t>Where W, H and T correspond to spatiotemporal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lang="en-US" sz="1600" dirty="0"/>
                  <a:t> is the embedding dimension.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lang="en-US" sz="1600" dirty="0"/>
                  <a:t> Serves as a stem network to provide visual token features of individual images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captures patch embedding interactions across time when prior image is available.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BF7FD0-35D8-F2F7-9FD7-9C37111E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724" r="-482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7D808-064C-F2BB-0CBE-7303B4E6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1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5716"/>
            <a:ext cx="9144000" cy="5171240"/>
            <a:chOff x="0" y="-7622"/>
            <a:chExt cx="12192000" cy="68949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6" name="Content Placeholder 5" descr="A diagram of a diagram of a block diagram&#10;&#10;Description automatically generated with medium confidence">
            <a:extLst>
              <a:ext uri="{FF2B5EF4-FFF2-40B4-BE49-F238E27FC236}">
                <a16:creationId xmlns:a16="http://schemas.microsoft.com/office/drawing/2014/main" id="{2BF99B81-7A75-0CF5-DA23-12C904AAD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7"/>
          <a:stretch/>
        </p:blipFill>
        <p:spPr>
          <a:xfrm>
            <a:off x="425644" y="419925"/>
            <a:ext cx="8292710" cy="42976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C0B2B-DE92-F879-24CD-EDC7F1D5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: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MIMIC-CXR v2 used for pretraining.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Contains longitudinal imaging data with corresponding radiological reports.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174k text-image pairs used for training and 4.9k for validation.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Used only frontal view scan.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Majority of pairs include a prior image.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 manual labels are used during pretraining.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5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: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MS-CXR dataset for Phrase Grounding task.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RSNA pneumonia dataset to test zero-shot and fine-tuned classification.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MS-CXR-T for temporal sentence similarity and image classification.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1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 temporal image classification, they have used macro accuracy due to class imbalance.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 Phrase grounding, Mean Intersection-Over-Union (</a:t>
            </a:r>
            <a:r>
              <a:rPr lang="en-US" dirty="0" err="1"/>
              <a:t>mIoU</a:t>
            </a:r>
            <a:r>
              <a:rPr lang="en-US" dirty="0"/>
              <a:t>) and Contrast-to-Noise-Ratio are used.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CNR measures discrepancies between cosine similarities in bounding box regions.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 report generation, BLEU and ROUGE-L metrics are used.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2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2" y="1263823"/>
            <a:ext cx="3575861" cy="2585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buNone/>
            </a:pPr>
            <a:r>
              <a:rPr lang="en-US" sz="1500" b="1" dirty="0"/>
              <a:t>Report Generation Task</a:t>
            </a:r>
          </a:p>
          <a:p>
            <a:pPr marL="0" indent="0" defTabSz="914400">
              <a:buNone/>
            </a:pPr>
            <a:endParaRPr lang="en-US" sz="1500" b="1" dirty="0"/>
          </a:p>
          <a:p>
            <a:pPr indent="-228600" defTabSz="914400"/>
            <a:r>
              <a:rPr lang="en-US" sz="1500" dirty="0"/>
              <a:t>Using PI/PR helps improve model’s performance on downstream task.</a:t>
            </a:r>
          </a:p>
          <a:p>
            <a:pPr indent="-228600" defTabSz="914400"/>
            <a:r>
              <a:rPr lang="en-US" sz="1500" dirty="0"/>
              <a:t>High CHEXBERT score means the retrieved reports already preserve factuality.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D28291-56DA-668F-B72F-A2DBF614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Picture 3" descr="A screenshot of a report&#10;&#10;Description automatically generated">
            <a:extLst>
              <a:ext uri="{FF2B5EF4-FFF2-40B4-BE49-F238E27FC236}">
                <a16:creationId xmlns:a16="http://schemas.microsoft.com/office/drawing/2014/main" id="{AB5BA1CF-6BD4-0D6A-2BB7-0A0569CD7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7" y="1278812"/>
            <a:ext cx="4705825" cy="31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2" y="1278813"/>
            <a:ext cx="3575861" cy="3353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buNone/>
            </a:pPr>
            <a:r>
              <a:rPr lang="en-US" sz="1500" b="1" dirty="0"/>
              <a:t>Temporal Image classification</a:t>
            </a:r>
          </a:p>
          <a:p>
            <a:pPr marL="0" indent="0" defTabSz="914400">
              <a:buNone/>
            </a:pPr>
            <a:endParaRPr lang="en-US" sz="1500" b="1" dirty="0"/>
          </a:p>
          <a:p>
            <a:pPr indent="-228600" defTabSz="914400"/>
            <a:r>
              <a:rPr lang="en-US" sz="1600" dirty="0"/>
              <a:t>Without using labelled data, Proposed AR based approach already yields performance superior to prior fully supervised work.</a:t>
            </a:r>
          </a:p>
          <a:p>
            <a:pPr indent="-228600" defTabSz="914400"/>
            <a:r>
              <a:rPr lang="en-US" sz="1600" dirty="0"/>
              <a:t>With only 10 % of labels, macro accuracy value improves.</a:t>
            </a:r>
          </a:p>
          <a:p>
            <a:pPr indent="-228600" defTabSz="914400"/>
            <a:r>
              <a:rPr lang="en-US" sz="1600" dirty="0"/>
              <a:t>Non-temporal baseline </a:t>
            </a:r>
            <a:r>
              <a:rPr lang="en-US" sz="1600" dirty="0" err="1"/>
              <a:t>BioViL</a:t>
            </a:r>
            <a:r>
              <a:rPr lang="en-US" sz="1600" dirty="0"/>
              <a:t> lags behind </a:t>
            </a:r>
            <a:r>
              <a:rPr lang="en-US" sz="1600" dirty="0" err="1"/>
              <a:t>BioViL</a:t>
            </a:r>
            <a:r>
              <a:rPr lang="en-US" sz="1600" dirty="0"/>
              <a:t>-T significantly.</a:t>
            </a:r>
          </a:p>
          <a:p>
            <a:pPr indent="-228600" defTabSz="914400"/>
            <a:r>
              <a:rPr lang="en-US" sz="1600" dirty="0"/>
              <a:t>Baseline methods that rely on image registration under-perform.</a:t>
            </a:r>
          </a:p>
          <a:p>
            <a:pPr indent="-228600" defTabSz="914400"/>
            <a:endParaRPr lang="en-US" sz="1500" dirty="0"/>
          </a:p>
          <a:p>
            <a:pPr indent="-228600" defTabSz="914400"/>
            <a:endParaRPr lang="en-US" sz="1500" dirty="0"/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6F88D8B-5CC4-57C2-7CCD-3BD9597F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54" y="1071748"/>
            <a:ext cx="4792009" cy="30069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AD28291-56DA-668F-B72F-A2DBF614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95907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2" y="1278813"/>
            <a:ext cx="3575861" cy="2585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buNone/>
            </a:pPr>
            <a:r>
              <a:rPr lang="en-US" sz="1500" b="1" dirty="0"/>
              <a:t>Image classification on Pneumonia Detection</a:t>
            </a:r>
          </a:p>
          <a:p>
            <a:pPr marL="0" indent="0" defTabSz="914400">
              <a:buNone/>
            </a:pPr>
            <a:endParaRPr lang="en-US" sz="1500" b="1" dirty="0"/>
          </a:p>
          <a:p>
            <a:pPr indent="-228600" defTabSz="914400"/>
            <a:r>
              <a:rPr lang="en-US" sz="1600" dirty="0"/>
              <a:t>Pneumonia classification from single Image</a:t>
            </a:r>
          </a:p>
          <a:p>
            <a:pPr indent="-228600" defTabSz="914400"/>
            <a:r>
              <a:rPr lang="en-US" sz="1600" dirty="0"/>
              <a:t>Static tasks also benefit from temporal information.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D28291-56DA-668F-B72F-A2DBF614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Picture 3" descr="A table with text and numbers&#10;&#10;Description automatically generated">
            <a:extLst>
              <a:ext uri="{FF2B5EF4-FFF2-40B4-BE49-F238E27FC236}">
                <a16:creationId xmlns:a16="http://schemas.microsoft.com/office/drawing/2014/main" id="{E2853423-E575-3E54-A0FB-EC3D4EF1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81" y="1704770"/>
            <a:ext cx="5165019" cy="21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1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2" y="1278813"/>
            <a:ext cx="3575861" cy="2585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buNone/>
            </a:pPr>
            <a:r>
              <a:rPr lang="en-US" sz="1500" b="1" dirty="0"/>
              <a:t>Phrase Grounding</a:t>
            </a:r>
          </a:p>
          <a:p>
            <a:pPr marL="0" indent="0" defTabSz="914400">
              <a:buNone/>
            </a:pPr>
            <a:endParaRPr lang="en-US" sz="1500" b="1" dirty="0"/>
          </a:p>
          <a:p>
            <a:pPr indent="-228600" defTabSz="914400"/>
            <a:r>
              <a:rPr lang="en-US" sz="1600" dirty="0"/>
              <a:t>This task can be solved with single image, however inclusion of prior image doesn’t impair the performance of </a:t>
            </a:r>
            <a:r>
              <a:rPr lang="en-US" sz="1600" dirty="0" err="1"/>
              <a:t>BioViL</a:t>
            </a:r>
            <a:r>
              <a:rPr lang="en-US" sz="1600" dirty="0"/>
              <a:t>-T.</a:t>
            </a:r>
          </a:p>
          <a:p>
            <a:pPr indent="-228600" defTabSz="914400"/>
            <a:r>
              <a:rPr lang="en-US" sz="1600" dirty="0"/>
              <a:t>Features extracted during pretraining preserve localized information from the current image.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D28291-56DA-668F-B72F-A2DBF614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C38B0CD-09D1-6D5A-6915-38B521DBD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37" y="1795577"/>
            <a:ext cx="5377825" cy="21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7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Take-home-points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Temporal pre-training yields data efficiency.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wide range of downstream tasks benefit substantially from temporally-aware pre-training.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Static tasks also benefit from temporal learning.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Temporal information helps in producing high quality sentence embedding.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9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Self-supervised learning in vision–language processing (VLP) exploits semantic alignment between imaging and text modalities.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Self supervised VLP can significantly reduce the need for manual labels required for training.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Prior work has mostly relied on the alignment of single image and report pairs.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Poor alignment between modalities.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Miss out temporal content.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2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665923"/>
            <a:ext cx="1596629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asgcinc.org/wp-content/uploads/2012/10/question-mark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870" y="1818156"/>
            <a:ext cx="1245394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www.pinnaclememoryprograms.com/img/gummy-ques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716" y="3382566"/>
            <a:ext cx="1603772" cy="138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98" y="93962"/>
            <a:ext cx="938213" cy="14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://www.delinetciler.org/attachments/32663d1350987130-soru-isareti-ada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07" y="3607779"/>
            <a:ext cx="1197769" cy="119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https://encrypted-tbn0.gstatic.com/images?q=tbn:ANd9GcQqHMJmXtsyLs_d5KqVvGKHWNXduusX7t6wPUoNsBvdnUMrwsw_I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6" y="3649748"/>
            <a:ext cx="1247775" cy="14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https://encrypted-tbn1.gstatic.com/images?q=tbn:ANd9GcT44y7zx6r70yf0jRz4R_sQKxV-th1-2tvWfgSerncCijBlQXxSk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32" y="3388519"/>
            <a:ext cx="1383506" cy="138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https://encrypted-tbn1.gstatic.com/images?q=tbn:ANd9GcS8lclMSgXQkmFOGrqTRJZT8di6mKSKWhWkVW3rM3LCq40YCjl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21" y="19591"/>
            <a:ext cx="115133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24" y="197644"/>
            <a:ext cx="95845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5AF479-617B-73BC-467D-4EEDFEDBF7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2324" y="738729"/>
            <a:ext cx="3390868" cy="21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0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0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10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10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Proposed Method ( </a:t>
            </a:r>
            <a:r>
              <a:rPr lang="en-US" dirty="0" err="1"/>
              <a:t>BioViL</a:t>
            </a:r>
            <a:r>
              <a:rPr lang="en-US" dirty="0"/>
              <a:t>-T)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CNN-Transformer Hybrid Method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Multi-image encoder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Tested the proposed model on downstream tasks of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Progression Classification.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Phrase Grounding.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Report Generation.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Released a Multi-model benchmark dataset (MS-CXR-T).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7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Self-supervision from image-text pairs has enabled the development of flexible general purpose VL models.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 specialized domains, VLP poses a challenge: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Reports are related to prior images as well.</a:t>
            </a:r>
          </a:p>
          <a:p>
            <a:pPr marL="342900" lvl="1" indent="0">
              <a:buNone/>
            </a:pPr>
            <a:r>
              <a:rPr lang="en-US" dirty="0"/>
              <a:t>		“Pneumonia is improving”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Leads to ambiguity in contrastive pretraining.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Some existing works remove temporal content from reports to prevent “Hallucinations” in the downstream report generation task.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/>
              <a:t>	</a:t>
            </a:r>
          </a:p>
          <a:p>
            <a:pPr marL="3429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17BBF-D753-9407-F298-6D7B9AC0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73366BB-B2FB-6CAC-1A06-DAACEEA26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05406"/>
            <a:ext cx="2571750" cy="2558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/>
            <a:r>
              <a:rPr lang="en-US" sz="1700" dirty="0"/>
              <a:t>Discarding the temporal connectivity of images limits the image-text alignment.</a:t>
            </a:r>
          </a:p>
        </p:txBody>
      </p:sp>
      <p:pic>
        <p:nvPicPr>
          <p:cNvPr id="8" name="Content Placeholder 7" descr="A diagram of a method&#10;&#10;Description automatically generated">
            <a:extLst>
              <a:ext uri="{FF2B5EF4-FFF2-40B4-BE49-F238E27FC236}">
                <a16:creationId xmlns:a16="http://schemas.microsoft.com/office/drawing/2014/main" id="{2FE7CFE9-8CE6-CC86-C160-AF3B54A45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22" y="565595"/>
            <a:ext cx="5177790" cy="40123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98CE-9C45-ECF9-4CF8-426E281F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0236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B6F15528-21DE-4FAA-801E-634DDDAF4B2B}" type="slidenum">
              <a:rPr lang="en-US" sz="12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95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Introduce a novel pretraining framework ( </a:t>
            </a:r>
            <a:r>
              <a:rPr lang="en-US" dirty="0" err="1"/>
              <a:t>BioViL</a:t>
            </a:r>
            <a:r>
              <a:rPr lang="en-US" dirty="0"/>
              <a:t>-T).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Rather than ignoring or removing temporal information in text modality, they develop a mechanism to account for it during pretraining.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Make prior images available for comparison to a given report.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 modal image encoder: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Handle multiple images.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Handle absence of prior images.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4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Achieve SOTA results on temporal based downstream tasks.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Release a new dataset (MS-CXR-T) curated by radiologist.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Also achieve good results on non-temporal tasks such as Pneumonia detection and phrase grounding.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0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proposed approach comprises of a multi-image encoder and a text encoder.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Extracts </a:t>
            </a:r>
            <a:r>
              <a:rPr lang="en-US" dirty="0" err="1"/>
              <a:t>spatio</a:t>
            </a:r>
            <a:r>
              <a:rPr lang="en-US" dirty="0"/>
              <a:t>-temporal features from sequence of images.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Incorporating optional cross-attention on image features.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training is done with image guided MLM and cross-modal global and local contrastive objectives.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13CC-5A51-493D-94A7-731C8986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4D8B-508F-4750-9383-30FE30A9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69219"/>
            <a:ext cx="7886700" cy="35487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2000" dirty="0"/>
              <a:t>Resulting dataset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21F9F4-BA4E-4B28-A804-17DDD70A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4F1A6-B152-B79C-7E53-4D5F2A82330C}"/>
                  </a:ext>
                </a:extLst>
              </p:cNvPr>
              <p:cNvSpPr txBox="1"/>
              <p:nvPr/>
            </p:nvSpPr>
            <p:spPr>
              <a:xfrm>
                <a:off x="2510852" y="1794606"/>
                <a:ext cx="271112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𝑟𝑒𝑝𝑜𝑟𝑡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4F1A6-B152-B79C-7E53-4D5F2A82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852" y="1794606"/>
                <a:ext cx="2711127" cy="285912"/>
              </a:xfrm>
              <a:prstGeom prst="rect">
                <a:avLst/>
              </a:prstGeom>
              <a:blipFill>
                <a:blip r:embed="rId3"/>
                <a:stretch>
                  <a:fillRect l="-2326" t="-4348" r="-23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3B296E-C93F-B0D4-C6EB-644600914308}"/>
                  </a:ext>
                </a:extLst>
              </p:cNvPr>
              <p:cNvSpPr txBox="1"/>
              <p:nvPr/>
            </p:nvSpPr>
            <p:spPr>
              <a:xfrm>
                <a:off x="1910038" y="2555089"/>
                <a:ext cx="454791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𝑖𝑚𝑎𝑔𝑒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𝑟𝑒𝑝𝑜𝑟𝑡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3B296E-C93F-B0D4-C6EB-64460091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38" y="2555089"/>
                <a:ext cx="4547912" cy="285912"/>
              </a:xfrm>
              <a:prstGeom prst="rect">
                <a:avLst/>
              </a:prstGeom>
              <a:blipFill>
                <a:blip r:embed="rId4"/>
                <a:stretch>
                  <a:fillRect l="-279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F6DB0-1AE9-7423-602E-EEEE8040D04C}"/>
                  </a:ext>
                </a:extLst>
              </p:cNvPr>
              <p:cNvSpPr txBox="1"/>
              <p:nvPr/>
            </p:nvSpPr>
            <p:spPr>
              <a:xfrm>
                <a:off x="2300990" y="3209481"/>
                <a:ext cx="337400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𝑟𝑒𝑝𝑜𝑟𝑡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F6DB0-1AE9-7423-602E-EEEE8040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90" y="3209481"/>
                <a:ext cx="3374001" cy="285912"/>
              </a:xfrm>
              <a:prstGeom prst="rect">
                <a:avLst/>
              </a:prstGeom>
              <a:blipFill>
                <a:blip r:embed="rId5"/>
                <a:stretch>
                  <a:fillRect l="-74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F7A803-22B2-D055-3370-0CDFCC678F6A}"/>
                  </a:ext>
                </a:extLst>
              </p:cNvPr>
              <p:cNvSpPr txBox="1"/>
              <p:nvPr/>
            </p:nvSpPr>
            <p:spPr>
              <a:xfrm>
                <a:off x="3001106" y="3888371"/>
                <a:ext cx="1182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ea typeface="Cambria Math" panose="02040503050406030204" pitchFamily="18" charset="0"/>
                  </a:rPr>
                  <a:t>D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F7A803-22B2-D055-3370-0CDFCC67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06" y="3888371"/>
                <a:ext cx="1182888" cy="276999"/>
              </a:xfrm>
              <a:prstGeom prst="rect">
                <a:avLst/>
              </a:prstGeom>
              <a:blipFill>
                <a:blip r:embed="rId6"/>
                <a:stretch>
                  <a:fillRect l="-11702" t="-27273" r="-212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7861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wot_scheme">
      <a:dk1>
        <a:srgbClr val="000000"/>
      </a:dk1>
      <a:lt1>
        <a:srgbClr val="FFFFFF"/>
      </a:lt1>
      <a:dk2>
        <a:srgbClr val="44546A"/>
      </a:dk2>
      <a:lt2>
        <a:srgbClr val="F2F2F2"/>
      </a:lt2>
      <a:accent1>
        <a:srgbClr val="7F7F7F"/>
      </a:accent1>
      <a:accent2>
        <a:srgbClr val="0F4155"/>
      </a:accent2>
      <a:accent3>
        <a:srgbClr val="288791"/>
      </a:accent3>
      <a:accent4>
        <a:srgbClr val="87CDB9"/>
      </a:accent4>
      <a:accent5>
        <a:srgbClr val="F04132"/>
      </a:accent5>
      <a:accent6>
        <a:srgbClr val="FCB123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time_line">
      <a:dk1>
        <a:srgbClr val="000000"/>
      </a:dk1>
      <a:lt1>
        <a:srgbClr val="FFFFFF"/>
      </a:lt1>
      <a:dk2>
        <a:srgbClr val="A1A1A1"/>
      </a:dk2>
      <a:lt2>
        <a:srgbClr val="F2F2F2"/>
      </a:lt2>
      <a:accent1>
        <a:srgbClr val="7F7F7F"/>
      </a:accent1>
      <a:accent2>
        <a:srgbClr val="81B3B4"/>
      </a:accent2>
      <a:accent3>
        <a:srgbClr val="BDE3DF"/>
      </a:accent3>
      <a:accent4>
        <a:srgbClr val="F9B4A6"/>
      </a:accent4>
      <a:accent5>
        <a:srgbClr val="E98A78"/>
      </a:accent5>
      <a:accent6>
        <a:srgbClr val="5C554B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FFFF"/>
      </a:hlink>
      <a:folHlink>
        <a:srgbClr val="EBEC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7DA3ECA-736D-411F-8326-D316DC9A8603}" vid="{AEBAED85-ED07-4A36-916E-6A197927C27C}"/>
    </a:ext>
  </a:extLst>
</a:theme>
</file>

<file path=ppt/theme/theme4.xml><?xml version="1.0" encoding="utf-8"?>
<a:theme xmlns:a="http://schemas.openxmlformats.org/drawingml/2006/main" name="3_Office Theme">
  <a:themeElements>
    <a:clrScheme name="swot_scheme">
      <a:dk1>
        <a:srgbClr val="000000"/>
      </a:dk1>
      <a:lt1>
        <a:srgbClr val="FFFFFF"/>
      </a:lt1>
      <a:dk2>
        <a:srgbClr val="44546A"/>
      </a:dk2>
      <a:lt2>
        <a:srgbClr val="F2F2F2"/>
      </a:lt2>
      <a:accent1>
        <a:srgbClr val="7F7F7F"/>
      </a:accent1>
      <a:accent2>
        <a:srgbClr val="0F4155"/>
      </a:accent2>
      <a:accent3>
        <a:srgbClr val="288791"/>
      </a:accent3>
      <a:accent4>
        <a:srgbClr val="87CDB9"/>
      </a:accent4>
      <a:accent5>
        <a:srgbClr val="F04132"/>
      </a:accent5>
      <a:accent6>
        <a:srgbClr val="FCB123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time_line">
      <a:dk1>
        <a:srgbClr val="000000"/>
      </a:dk1>
      <a:lt1>
        <a:srgbClr val="FFFFFF"/>
      </a:lt1>
      <a:dk2>
        <a:srgbClr val="A1A1A1"/>
      </a:dk2>
      <a:lt2>
        <a:srgbClr val="F2F2F2"/>
      </a:lt2>
      <a:accent1>
        <a:srgbClr val="7F7F7F"/>
      </a:accent1>
      <a:accent2>
        <a:srgbClr val="81B3B4"/>
      </a:accent2>
      <a:accent3>
        <a:srgbClr val="BDE3DF"/>
      </a:accent3>
      <a:accent4>
        <a:srgbClr val="F9B4A6"/>
      </a:accent4>
      <a:accent5>
        <a:srgbClr val="E98A78"/>
      </a:accent5>
      <a:accent6>
        <a:srgbClr val="5C554B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FF33CC"/>
          </a:solidFill>
          <a:prstDash val="solid"/>
          <a:round/>
          <a:headEnd type="none" w="med" len="med"/>
          <a:tailEnd type="arrow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FF33CC"/>
          </a:solidFill>
          <a:prstDash val="solid"/>
          <a:round/>
          <a:headEnd type="none" w="med" len="med"/>
          <a:tailEnd type="arrow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812</Words>
  <Application>Microsoft Macintosh PowerPoint</Application>
  <PresentationFormat>On-screen Show (16:9)</PresentationFormat>
  <Paragraphs>192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Corbel</vt:lpstr>
      <vt:lpstr>Wingdings</vt:lpstr>
      <vt:lpstr>1_Office Theme</vt:lpstr>
      <vt:lpstr>2_Office Theme</vt:lpstr>
      <vt:lpstr>Theme1</vt:lpstr>
      <vt:lpstr>3_Office Theme</vt:lpstr>
      <vt:lpstr>4_Office Theme</vt:lpstr>
      <vt:lpstr>1_Default Design</vt:lpstr>
      <vt:lpstr>Office Theme</vt:lpstr>
      <vt:lpstr>PowerPoint Presentation</vt:lpstr>
      <vt:lpstr>Abstract</vt:lpstr>
      <vt:lpstr>PowerPoint Presentation</vt:lpstr>
      <vt:lpstr>Problem Statement</vt:lpstr>
      <vt:lpstr>PowerPoint Presentation</vt:lpstr>
      <vt:lpstr>Contributions</vt:lpstr>
      <vt:lpstr>Contributions …</vt:lpstr>
      <vt:lpstr>Proposed Method</vt:lpstr>
      <vt:lpstr>Proposed Method</vt:lpstr>
      <vt:lpstr>PowerPoint Presentation</vt:lpstr>
      <vt:lpstr>PowerPoint Presentation</vt:lpstr>
      <vt:lpstr>Dataset : Pretraining</vt:lpstr>
      <vt:lpstr>Datasets : Downstream Tasks</vt:lpstr>
      <vt:lpstr>Metrics</vt:lpstr>
      <vt:lpstr>Experimental Results</vt:lpstr>
      <vt:lpstr>Experimental Results</vt:lpstr>
      <vt:lpstr>Experimental Results</vt:lpstr>
      <vt:lpstr>Experimental Results</vt:lpstr>
      <vt:lpstr>Take-home-points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zafar iqbal</dc:creator>
  <cp:lastModifiedBy>zafar iqbal</cp:lastModifiedBy>
  <cp:revision>21</cp:revision>
  <dcterms:created xsi:type="dcterms:W3CDTF">2020-09-28T13:19:54Z</dcterms:created>
  <dcterms:modified xsi:type="dcterms:W3CDTF">2023-08-11T15:46:26Z</dcterms:modified>
</cp:coreProperties>
</file>